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notesMasterIdLst>
    <p:notesMasterId r:id="rId87"/>
  </p:notesMasterIdLst>
  <p:handoutMasterIdLst>
    <p:handoutMasterId r:id="rId88"/>
  </p:handoutMasterIdLst>
  <p:sldIdLst>
    <p:sldId id="544" r:id="rId2"/>
    <p:sldId id="545" r:id="rId3"/>
    <p:sldId id="546" r:id="rId4"/>
    <p:sldId id="547" r:id="rId5"/>
    <p:sldId id="548" r:id="rId6"/>
    <p:sldId id="549" r:id="rId7"/>
    <p:sldId id="550" r:id="rId8"/>
    <p:sldId id="551" r:id="rId9"/>
    <p:sldId id="552" r:id="rId10"/>
    <p:sldId id="553" r:id="rId11"/>
    <p:sldId id="554" r:id="rId12"/>
    <p:sldId id="555" r:id="rId13"/>
    <p:sldId id="556" r:id="rId14"/>
    <p:sldId id="557" r:id="rId15"/>
    <p:sldId id="558" r:id="rId16"/>
    <p:sldId id="559" r:id="rId17"/>
    <p:sldId id="560" r:id="rId18"/>
    <p:sldId id="561" r:id="rId19"/>
    <p:sldId id="562" r:id="rId20"/>
    <p:sldId id="563" r:id="rId21"/>
    <p:sldId id="564" r:id="rId22"/>
    <p:sldId id="565" r:id="rId23"/>
    <p:sldId id="566" r:id="rId24"/>
    <p:sldId id="567" r:id="rId25"/>
    <p:sldId id="568" r:id="rId26"/>
    <p:sldId id="569" r:id="rId27"/>
    <p:sldId id="570" r:id="rId28"/>
    <p:sldId id="571" r:id="rId29"/>
    <p:sldId id="572" r:id="rId30"/>
    <p:sldId id="573" r:id="rId31"/>
    <p:sldId id="574" r:id="rId32"/>
    <p:sldId id="575" r:id="rId33"/>
    <p:sldId id="576" r:id="rId34"/>
    <p:sldId id="577" r:id="rId35"/>
    <p:sldId id="578" r:id="rId36"/>
    <p:sldId id="579" r:id="rId37"/>
    <p:sldId id="580" r:id="rId38"/>
    <p:sldId id="581" r:id="rId39"/>
    <p:sldId id="582" r:id="rId40"/>
    <p:sldId id="583" r:id="rId41"/>
    <p:sldId id="584" r:id="rId42"/>
    <p:sldId id="585" r:id="rId43"/>
    <p:sldId id="586" r:id="rId44"/>
    <p:sldId id="587" r:id="rId45"/>
    <p:sldId id="588" r:id="rId46"/>
    <p:sldId id="589" r:id="rId47"/>
    <p:sldId id="590" r:id="rId48"/>
    <p:sldId id="591" r:id="rId49"/>
    <p:sldId id="592" r:id="rId50"/>
    <p:sldId id="593" r:id="rId51"/>
    <p:sldId id="594" r:id="rId52"/>
    <p:sldId id="595" r:id="rId53"/>
    <p:sldId id="596" r:id="rId54"/>
    <p:sldId id="597" r:id="rId55"/>
    <p:sldId id="598" r:id="rId56"/>
    <p:sldId id="599" r:id="rId57"/>
    <p:sldId id="600" r:id="rId58"/>
    <p:sldId id="601" r:id="rId59"/>
    <p:sldId id="602" r:id="rId60"/>
    <p:sldId id="603" r:id="rId61"/>
    <p:sldId id="604" r:id="rId62"/>
    <p:sldId id="605" r:id="rId63"/>
    <p:sldId id="606" r:id="rId64"/>
    <p:sldId id="607" r:id="rId65"/>
    <p:sldId id="608" r:id="rId66"/>
    <p:sldId id="609" r:id="rId67"/>
    <p:sldId id="610" r:id="rId68"/>
    <p:sldId id="611" r:id="rId69"/>
    <p:sldId id="612" r:id="rId70"/>
    <p:sldId id="613" r:id="rId71"/>
    <p:sldId id="614" r:id="rId72"/>
    <p:sldId id="615" r:id="rId73"/>
    <p:sldId id="616" r:id="rId74"/>
    <p:sldId id="617" r:id="rId75"/>
    <p:sldId id="618" r:id="rId76"/>
    <p:sldId id="619" r:id="rId77"/>
    <p:sldId id="620" r:id="rId78"/>
    <p:sldId id="621" r:id="rId79"/>
    <p:sldId id="622" r:id="rId80"/>
    <p:sldId id="623" r:id="rId81"/>
    <p:sldId id="624" r:id="rId82"/>
    <p:sldId id="625" r:id="rId83"/>
    <p:sldId id="626" r:id="rId84"/>
    <p:sldId id="627" r:id="rId85"/>
    <p:sldId id="628" r:id="rId86"/>
  </p:sldIdLst>
  <p:sldSz cx="12192000" cy="6858000"/>
  <p:notesSz cx="6858000" cy="9144000"/>
  <p:embeddedFontLst>
    <p:embeddedFont>
      <p:font typeface="HY견고딕" panose="02030600000101010101" pitchFamily="18" charset="-127"/>
      <p:regular r:id="rId89"/>
    </p:embeddedFont>
    <p:embeddedFont>
      <p:font typeface="Tahoma" panose="020B0604030504040204" pitchFamily="34" charset="0"/>
      <p:regular r:id="rId90"/>
      <p:bold r:id="rId91"/>
    </p:embeddedFont>
    <p:embeddedFont>
      <p:font typeface="Verdana" panose="020B0604030504040204" pitchFamily="34" charset="0"/>
      <p:regular r:id="rId92"/>
      <p:bold r:id="rId93"/>
      <p:italic r:id="rId94"/>
      <p:boldItalic r:id="rId95"/>
    </p:embeddedFont>
    <p:embeddedFont>
      <p:font typeface="맑은 고딕" panose="020B0503020000020004" pitchFamily="50" charset="-127"/>
      <p:regular r:id="rId96"/>
      <p:bold r:id="rId9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이재욱" initials="UK" lastIdx="8" clrIdx="0">
    <p:extLst>
      <p:ext uri="{19B8F6BF-5375-455C-9EA6-DF929625EA0E}">
        <p15:presenceInfo xmlns:p15="http://schemas.microsoft.com/office/powerpoint/2012/main" userId="ee1105785d4023d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1877AC"/>
    <a:srgbClr val="61B8E9"/>
    <a:srgbClr val="E46C0A"/>
    <a:srgbClr val="FFFFFF"/>
    <a:srgbClr val="FEEFEC"/>
    <a:srgbClr val="E5E4F2"/>
    <a:srgbClr val="F2DCDB"/>
    <a:srgbClr val="1798AA"/>
    <a:srgbClr val="B939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>
      <p:cViewPr varScale="1">
        <p:scale>
          <a:sx n="109" d="100"/>
          <a:sy n="109" d="100"/>
        </p:scale>
        <p:origin x="636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font" Target="fonts/font2.fntdata"/><Relationship Id="rId95" Type="http://schemas.openxmlformats.org/officeDocument/2006/relationships/font" Target="fonts/font7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font" Target="fonts/font3.fntdata"/><Relationship Id="rId96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6.fntdata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5.fntdata"/><Relationship Id="rId98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08T09:33:49.116" idx="1">
    <p:pos x="10" y="10"/>
    <p:text>목차의 경우 2열로 구성해도 됩니다~~</p:text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BBE25-1181-4C43-B3E8-9A672AB42AD3}" type="datetimeFigureOut">
              <a:rPr lang="ko-KR" altLang="en-US" smtClean="0"/>
              <a:t>2024-01-13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DC7F7F-68C2-405F-873B-5AAA20E84D40}" type="datetimeFigureOut">
              <a:rPr lang="ko-KR" altLang="en-US" smtClean="0"/>
              <a:t>2024-01-13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7450AE-2FE7-4A7A-8E47-205D685979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367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정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517232"/>
            <a:ext cx="12192000" cy="1483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50096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8"/>
          <p:cNvSpPr/>
          <p:nvPr userDrawn="1"/>
        </p:nvSpPr>
        <p:spPr>
          <a:xfrm>
            <a:off x="431371" y="404814"/>
            <a:ext cx="11330516" cy="6048375"/>
          </a:xfrm>
          <a:prstGeom prst="roundRect">
            <a:avLst>
              <a:gd name="adj" fmla="val 2853"/>
            </a:avLst>
          </a:prstGeom>
          <a:solidFill>
            <a:schemeClr val="bg1"/>
          </a:solidFill>
          <a:ln w="539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/>
          </a:p>
        </p:txBody>
      </p:sp>
      <p:sp>
        <p:nvSpPr>
          <p:cNvPr id="5" name="TextBox 9"/>
          <p:cNvSpPr txBox="1"/>
          <p:nvPr userDrawn="1"/>
        </p:nvSpPr>
        <p:spPr>
          <a:xfrm>
            <a:off x="1007435" y="768922"/>
            <a:ext cx="1015335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2495600" y="2780927"/>
            <a:ext cx="7704856" cy="3174851"/>
          </a:xfrm>
        </p:spPr>
        <p:txBody>
          <a:bodyPr/>
          <a:lstStyle>
            <a:lvl1pPr marL="0" indent="0">
              <a:lnSpc>
                <a:spcPct val="150000"/>
              </a:lnSpc>
              <a:buFontTx/>
              <a:buNone/>
              <a:defRPr sz="2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660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절제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6741368"/>
            <a:ext cx="12192000" cy="2590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/>
          </a:p>
        </p:txBody>
      </p:sp>
      <p:sp>
        <p:nvSpPr>
          <p:cNvPr id="5" name="직사각형 6"/>
          <p:cNvSpPr/>
          <p:nvPr userDrawn="1"/>
        </p:nvSpPr>
        <p:spPr>
          <a:xfrm>
            <a:off x="0" y="-5385"/>
            <a:ext cx="12192000" cy="2590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/>
          </a:p>
        </p:txBody>
      </p:sp>
      <p:sp>
        <p:nvSpPr>
          <p:cNvPr id="8" name="제목 13"/>
          <p:cNvSpPr>
            <a:spLocks noGrp="1"/>
          </p:cNvSpPr>
          <p:nvPr>
            <p:ph type="title" hasCustomPrompt="1"/>
          </p:nvPr>
        </p:nvSpPr>
        <p:spPr>
          <a:xfrm>
            <a:off x="0" y="2489393"/>
            <a:ext cx="12192000" cy="1125853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algn="ctr">
              <a:defRPr sz="4800" b="0">
                <a:solidFill>
                  <a:schemeClr val="accent6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/>
              <a:t>절 제목 추가</a:t>
            </a:r>
          </a:p>
        </p:txBody>
      </p:sp>
    </p:spTree>
    <p:extLst>
      <p:ext uri="{BB962C8B-B14F-4D97-AF65-F5344CB8AC3E}">
        <p14:creationId xmlns:p14="http://schemas.microsoft.com/office/powerpoint/2010/main" val="2422998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본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326341" y="3633909"/>
            <a:ext cx="11395382" cy="2737648"/>
          </a:xfrm>
        </p:spPr>
        <p:txBody>
          <a:bodyPr/>
          <a:lstStyle>
            <a:lvl1pPr marL="176213" indent="-176213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  <a:defRPr lang="ko-KR" altLang="en-US" sz="20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>
              <a:lnSpc>
                <a:spcPct val="130000"/>
              </a:lnSpc>
              <a:spcBef>
                <a:spcPts val="200"/>
              </a:spcBef>
              <a:spcAft>
                <a:spcPts val="200"/>
              </a:spcAft>
              <a:buClr>
                <a:schemeClr val="accent6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2000" b="0"/>
            </a:lvl2pPr>
            <a:lvl3pPr marL="628650" indent="-180975">
              <a:lnSpc>
                <a:spcPct val="120000"/>
              </a:lnSpc>
              <a:spcAft>
                <a:spcPts val="600"/>
              </a:spcAft>
              <a:buClr>
                <a:schemeClr val="accent5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/>
            </a:lvl3pPr>
            <a:lvl4pPr marL="809625" indent="-180975">
              <a:spcAft>
                <a:spcPts val="600"/>
              </a:spcAft>
              <a:buClr>
                <a:srgbClr val="D9737E"/>
              </a:buClr>
              <a:buSzPct val="96000"/>
              <a:defRPr sz="1600"/>
            </a:lvl4pPr>
            <a:lvl5pPr marL="990600" indent="-180975">
              <a:buClr>
                <a:srgbClr val="D9737E"/>
              </a:buCl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5" name="슬라이드 번호 개체 틀 2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186268" y="6525348"/>
            <a:ext cx="11675533" cy="280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b="1" i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grpSp>
        <p:nvGrpSpPr>
          <p:cNvPr id="3" name="그룹 2"/>
          <p:cNvGrpSpPr/>
          <p:nvPr userDrawn="1"/>
        </p:nvGrpSpPr>
        <p:grpSpPr>
          <a:xfrm>
            <a:off x="0" y="908051"/>
            <a:ext cx="12192000" cy="0"/>
            <a:chOff x="0" y="908051"/>
            <a:chExt cx="12192000" cy="0"/>
          </a:xfrm>
        </p:grpSpPr>
        <p:cxnSp>
          <p:nvCxnSpPr>
            <p:cNvPr id="21" name="직선 연결선 20"/>
            <p:cNvCxnSpPr/>
            <p:nvPr userDrawn="1"/>
          </p:nvCxnSpPr>
          <p:spPr>
            <a:xfrm>
              <a:off x="2832992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 userDrawn="1"/>
          </p:nvCxnSpPr>
          <p:spPr>
            <a:xfrm>
              <a:off x="5952662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 userDrawn="1"/>
          </p:nvCxnSpPr>
          <p:spPr>
            <a:xfrm>
              <a:off x="9072331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 userDrawn="1"/>
          </p:nvCxnSpPr>
          <p:spPr>
            <a:xfrm>
              <a:off x="0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 userDrawn="1"/>
        </p:nvSpPr>
        <p:spPr>
          <a:xfrm>
            <a:off x="538385" y="116632"/>
            <a:ext cx="6552728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sz="3200" b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defRPr>
            </a:lvl1pPr>
            <a:lvl2pPr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2pPr>
            <a:lvl3pPr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3pPr>
            <a:lvl4pPr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4pPr>
            <a:lvl5pPr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9pPr>
          </a:lstStyle>
          <a:p>
            <a:pPr lvl="0"/>
            <a:r>
              <a:rPr lang="en-US" altLang="ko-KR" dirty="0">
                <a:solidFill>
                  <a:srgbClr val="1877AC"/>
                </a:solidFill>
              </a:rPr>
              <a:t>`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학습목표</a:t>
            </a: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152" y="1348823"/>
            <a:ext cx="2095761" cy="180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10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38385" y="116632"/>
            <a:ext cx="11161946" cy="620463"/>
          </a:xfrm>
        </p:spPr>
        <p:txBody>
          <a:bodyPr/>
          <a:lstStyle>
            <a:lvl1pPr algn="l">
              <a:defRPr sz="3200" b="0">
                <a:solidFill>
                  <a:schemeClr val="accent6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/>
              <a:t>개요 내용 삽입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8386" y="1079008"/>
            <a:ext cx="5414276" cy="5518344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  <a:defRPr lang="ko-KR" altLang="en-US" sz="24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>
              <a:lnSpc>
                <a:spcPct val="130000"/>
              </a:lnSpc>
              <a:spcBef>
                <a:spcPts val="200"/>
              </a:spcBef>
              <a:spcAft>
                <a:spcPts val="200"/>
              </a:spcAft>
              <a:buClr>
                <a:schemeClr val="accent6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2000" b="0"/>
            </a:lvl2pPr>
            <a:lvl3pPr marL="628650" indent="-180975">
              <a:lnSpc>
                <a:spcPct val="120000"/>
              </a:lnSpc>
              <a:spcAft>
                <a:spcPts val="600"/>
              </a:spcAft>
              <a:buClr>
                <a:schemeClr val="accent6">
                  <a:lumMod val="40000"/>
                  <a:lumOff val="60000"/>
                </a:schemeClr>
              </a:buClr>
              <a:buFont typeface="Arial" pitchFamily="34" charset="0"/>
              <a:buChar char="•"/>
              <a:defRPr sz="1800"/>
            </a:lvl3pPr>
            <a:lvl4pPr marL="809625" indent="-180975">
              <a:spcAft>
                <a:spcPts val="600"/>
              </a:spcAft>
              <a:buClr>
                <a:schemeClr val="accent6">
                  <a:lumMod val="20000"/>
                  <a:lumOff val="80000"/>
                </a:schemeClr>
              </a:buClr>
              <a:buSzPct val="96000"/>
              <a:defRPr sz="1600"/>
            </a:lvl4pPr>
            <a:lvl5pPr marL="990600" indent="-180975">
              <a:buClr>
                <a:srgbClr val="D9737E"/>
              </a:buCl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15" name="슬라이드 번호 개체 틀 2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186268" y="6525348"/>
            <a:ext cx="11675533" cy="280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b="1" i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0" y="908720"/>
            <a:ext cx="12192000" cy="0"/>
            <a:chOff x="0" y="908051"/>
            <a:chExt cx="12192000" cy="0"/>
          </a:xfrm>
        </p:grpSpPr>
        <p:cxnSp>
          <p:nvCxnSpPr>
            <p:cNvPr id="12" name="직선 연결선 11"/>
            <p:cNvCxnSpPr/>
            <p:nvPr userDrawn="1"/>
          </p:nvCxnSpPr>
          <p:spPr>
            <a:xfrm>
              <a:off x="2832992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 userDrawn="1"/>
          </p:nvCxnSpPr>
          <p:spPr>
            <a:xfrm>
              <a:off x="5952662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 userDrawn="1"/>
          </p:nvCxnSpPr>
          <p:spPr>
            <a:xfrm>
              <a:off x="9072331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 userDrawn="1"/>
          </p:nvCxnSpPr>
          <p:spPr>
            <a:xfrm>
              <a:off x="0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4036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주요 내용 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2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186268" y="6525348"/>
            <a:ext cx="11675533" cy="280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b="1" i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15" name="제목 1"/>
          <p:cNvSpPr>
            <a:spLocks noGrp="1"/>
          </p:cNvSpPr>
          <p:nvPr>
            <p:ph type="title" hasCustomPrompt="1"/>
          </p:nvPr>
        </p:nvSpPr>
        <p:spPr>
          <a:xfrm>
            <a:off x="538385" y="116632"/>
            <a:ext cx="11161946" cy="620463"/>
          </a:xfrm>
        </p:spPr>
        <p:txBody>
          <a:bodyPr/>
          <a:lstStyle>
            <a:lvl1pPr algn="l">
              <a:defRPr sz="3200" b="0" baseline="0">
                <a:solidFill>
                  <a:schemeClr val="accent6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/>
              <a:t>본문 삽입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0"/>
          </p:nvPr>
        </p:nvSpPr>
        <p:spPr>
          <a:xfrm>
            <a:off x="538385" y="1079008"/>
            <a:ext cx="11161945" cy="5518344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  <a:defRPr lang="ko-KR" altLang="en-US" sz="24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>
              <a:lnSpc>
                <a:spcPct val="130000"/>
              </a:lnSpc>
              <a:spcBef>
                <a:spcPts val="200"/>
              </a:spcBef>
              <a:spcAft>
                <a:spcPts val="200"/>
              </a:spcAft>
              <a:buClr>
                <a:schemeClr val="accent6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2000" b="0"/>
            </a:lvl2pPr>
            <a:lvl3pPr marL="628650" indent="-180975">
              <a:lnSpc>
                <a:spcPct val="120000"/>
              </a:lnSpc>
              <a:spcAft>
                <a:spcPts val="600"/>
              </a:spcAft>
              <a:buClr>
                <a:schemeClr val="accent6">
                  <a:lumMod val="40000"/>
                  <a:lumOff val="60000"/>
                </a:schemeClr>
              </a:buClr>
              <a:buFont typeface="Arial" pitchFamily="34" charset="0"/>
              <a:buChar char="•"/>
              <a:defRPr sz="1800"/>
            </a:lvl3pPr>
            <a:lvl4pPr marL="809625" indent="-180975">
              <a:spcAft>
                <a:spcPts val="600"/>
              </a:spcAft>
              <a:buClr>
                <a:schemeClr val="accent6">
                  <a:lumMod val="20000"/>
                  <a:lumOff val="80000"/>
                </a:schemeClr>
              </a:buClr>
              <a:buSzPct val="96000"/>
              <a:defRPr sz="1600"/>
            </a:lvl4pPr>
            <a:lvl5pPr marL="990600" indent="-180975">
              <a:buClr>
                <a:srgbClr val="D9737E"/>
              </a:buCl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grpSp>
        <p:nvGrpSpPr>
          <p:cNvPr id="17" name="그룹 16"/>
          <p:cNvGrpSpPr/>
          <p:nvPr userDrawn="1"/>
        </p:nvGrpSpPr>
        <p:grpSpPr>
          <a:xfrm>
            <a:off x="0" y="908720"/>
            <a:ext cx="12192000" cy="0"/>
            <a:chOff x="0" y="908051"/>
            <a:chExt cx="12192000" cy="0"/>
          </a:xfrm>
        </p:grpSpPr>
        <p:cxnSp>
          <p:nvCxnSpPr>
            <p:cNvPr id="23" name="직선 연결선 22"/>
            <p:cNvCxnSpPr/>
            <p:nvPr userDrawn="1"/>
          </p:nvCxnSpPr>
          <p:spPr>
            <a:xfrm>
              <a:off x="2832992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 userDrawn="1"/>
          </p:nvCxnSpPr>
          <p:spPr>
            <a:xfrm>
              <a:off x="5952662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 userDrawn="1"/>
          </p:nvCxnSpPr>
          <p:spPr>
            <a:xfrm>
              <a:off x="9072331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 userDrawn="1"/>
          </p:nvCxnSpPr>
          <p:spPr>
            <a:xfrm>
              <a:off x="0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2417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주요 내용 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2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186268" y="6525348"/>
            <a:ext cx="11675533" cy="280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b="1" i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15" name="제목 1"/>
          <p:cNvSpPr>
            <a:spLocks noGrp="1"/>
          </p:cNvSpPr>
          <p:nvPr>
            <p:ph type="title" hasCustomPrompt="1"/>
          </p:nvPr>
        </p:nvSpPr>
        <p:spPr>
          <a:xfrm>
            <a:off x="538385" y="116632"/>
            <a:ext cx="11161946" cy="620463"/>
          </a:xfrm>
        </p:spPr>
        <p:txBody>
          <a:bodyPr/>
          <a:lstStyle>
            <a:lvl1pPr algn="l">
              <a:defRPr sz="3200" b="0" baseline="0">
                <a:solidFill>
                  <a:schemeClr val="accent6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 err="1"/>
              <a:t>따라해보기</a:t>
            </a:r>
            <a:r>
              <a:rPr lang="en-US" altLang="ko-KR" dirty="0"/>
              <a:t>, </a:t>
            </a:r>
            <a:r>
              <a:rPr lang="ko-KR" altLang="en-US" dirty="0" err="1"/>
              <a:t>혼자해보기</a:t>
            </a:r>
            <a:r>
              <a:rPr lang="ko-KR" altLang="en-US" dirty="0"/>
              <a:t> 삽입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0"/>
          </p:nvPr>
        </p:nvSpPr>
        <p:spPr>
          <a:xfrm>
            <a:off x="538385" y="1079008"/>
            <a:ext cx="11161945" cy="5518344"/>
          </a:xfrm>
        </p:spPr>
        <p:txBody>
          <a:bodyPr/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>
                <a:schemeClr val="accent6">
                  <a:lumMod val="75000"/>
                </a:schemeClr>
              </a:buClr>
              <a:buFont typeface="+mj-ea"/>
              <a:buAutoNum type="circleNumDbPlain"/>
              <a:defRPr lang="ko-KR" altLang="en-US" sz="24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723900" indent="-457200">
              <a:lnSpc>
                <a:spcPct val="130000"/>
              </a:lnSpc>
              <a:spcBef>
                <a:spcPts val="200"/>
              </a:spcBef>
              <a:spcAft>
                <a:spcPts val="200"/>
              </a:spcAft>
              <a:buClr>
                <a:schemeClr val="accent6">
                  <a:lumMod val="60000"/>
                  <a:lumOff val="40000"/>
                </a:schemeClr>
              </a:buClr>
              <a:buFont typeface="+mj-ea"/>
              <a:buAutoNum type="circleNumDbPlain"/>
              <a:defRPr sz="2000" b="0"/>
            </a:lvl2pPr>
            <a:lvl3pPr marL="790575" indent="-342900">
              <a:lnSpc>
                <a:spcPct val="120000"/>
              </a:lnSpc>
              <a:spcAft>
                <a:spcPts val="600"/>
              </a:spcAft>
              <a:buClr>
                <a:schemeClr val="accent6">
                  <a:lumMod val="40000"/>
                  <a:lumOff val="60000"/>
                </a:schemeClr>
              </a:buClr>
              <a:buFont typeface="+mj-ea"/>
              <a:buAutoNum type="circleNumDbPlain"/>
              <a:defRPr sz="1800"/>
            </a:lvl3pPr>
            <a:lvl4pPr marL="971550" indent="-342900">
              <a:spcAft>
                <a:spcPts val="600"/>
              </a:spcAft>
              <a:buClr>
                <a:schemeClr val="accent6">
                  <a:lumMod val="20000"/>
                  <a:lumOff val="80000"/>
                </a:schemeClr>
              </a:buClr>
              <a:buSzPct val="96000"/>
              <a:buFont typeface="+mj-ea"/>
              <a:buAutoNum type="circleNumDbPlain"/>
              <a:defRPr sz="1600"/>
            </a:lvl4pPr>
            <a:lvl5pPr marL="990600" indent="-180975">
              <a:buClr>
                <a:srgbClr val="D9737E"/>
              </a:buCl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grpSp>
        <p:nvGrpSpPr>
          <p:cNvPr id="17" name="그룹 16"/>
          <p:cNvGrpSpPr/>
          <p:nvPr userDrawn="1"/>
        </p:nvGrpSpPr>
        <p:grpSpPr>
          <a:xfrm>
            <a:off x="0" y="908720"/>
            <a:ext cx="12192000" cy="0"/>
            <a:chOff x="0" y="908051"/>
            <a:chExt cx="12192000" cy="0"/>
          </a:xfrm>
        </p:grpSpPr>
        <p:cxnSp>
          <p:nvCxnSpPr>
            <p:cNvPr id="23" name="직선 연결선 22"/>
            <p:cNvCxnSpPr/>
            <p:nvPr userDrawn="1"/>
          </p:nvCxnSpPr>
          <p:spPr>
            <a:xfrm>
              <a:off x="2832992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 userDrawn="1"/>
          </p:nvCxnSpPr>
          <p:spPr>
            <a:xfrm>
              <a:off x="5952662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 userDrawn="1"/>
          </p:nvCxnSpPr>
          <p:spPr>
            <a:xfrm>
              <a:off x="9072331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 userDrawn="1"/>
          </p:nvCxnSpPr>
          <p:spPr>
            <a:xfrm>
              <a:off x="0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2324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12192001" cy="6926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solidFill>
                <a:srgbClr val="008B9C"/>
              </a:solidFill>
            </a:endParaRPr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12192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/>
          </a:p>
        </p:txBody>
      </p:sp>
      <p:sp>
        <p:nvSpPr>
          <p:cNvPr id="6" name="WordArt 3"/>
          <p:cNvSpPr>
            <a:spLocks noChangeArrowheads="1" noChangeShapeType="1" noTextEdit="1"/>
          </p:cNvSpPr>
          <p:nvPr userDrawn="1"/>
        </p:nvSpPr>
        <p:spPr bwMode="gray">
          <a:xfrm>
            <a:off x="2831637" y="2492896"/>
            <a:ext cx="6299200" cy="609600"/>
          </a:xfrm>
          <a:prstGeom prst="rect">
            <a:avLst/>
          </a:prstGeom>
          <a:noFill/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cap="none" spc="0" baseline="0" dirty="0">
                <a:ln w="18415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/>
                <a:latin typeface="Verdana"/>
                <a:cs typeface="+mn-cs"/>
              </a:rPr>
              <a:t>Thank</a:t>
            </a:r>
            <a:r>
              <a:rPr lang="en-US" altLang="ko-KR" sz="5400" b="1" kern="10" cap="none" spc="-150" baseline="0" dirty="0">
                <a:ln w="18415" cmpd="sng">
                  <a:noFill/>
                  <a:prstDash val="solid"/>
                </a:ln>
                <a:solidFill>
                  <a:srgbClr val="0F4A6B"/>
                </a:solidFill>
                <a:effectLst/>
                <a:latin typeface="Verdana"/>
                <a:cs typeface="+mn-cs"/>
              </a:rPr>
              <a:t> </a:t>
            </a:r>
            <a:r>
              <a:rPr lang="en-US" altLang="ko-KR" sz="5400" b="1" kern="10" cap="none" spc="0" baseline="0" dirty="0">
                <a:ln w="18415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/>
                <a:latin typeface="Verdana"/>
                <a:cs typeface="+mn-cs"/>
              </a:rPr>
              <a:t>You !</a:t>
            </a:r>
            <a:endParaRPr lang="ko-KR" altLang="en-US" sz="5400" b="1" kern="10" cap="none" spc="0" baseline="0" dirty="0">
              <a:ln w="18415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/>
              <a:latin typeface="Verdana"/>
              <a:cs typeface="+mn-cs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5106374" y="6309321"/>
            <a:ext cx="179087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yhwsoon@naver.com</a:t>
            </a:r>
            <a:endParaRPr lang="ko-KR" altLang="ko-KR" sz="1100" b="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857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335360" y="274638"/>
            <a:ext cx="1161729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335360" y="1600200"/>
            <a:ext cx="11617291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534870"/>
            <a:ext cx="28448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2024-01-13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525345"/>
            <a:ext cx="38608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515820"/>
            <a:ext cx="28448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4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01" r:id="rId2"/>
    <p:sldLayoutId id="2147483708" r:id="rId3"/>
    <p:sldLayoutId id="2147483715" r:id="rId4"/>
    <p:sldLayoutId id="2147483695" r:id="rId5"/>
    <p:sldLayoutId id="2147483714" r:id="rId6"/>
    <p:sldLayoutId id="2147483716" r:id="rId7"/>
    <p:sldLayoutId id="2147483699" r:id="rId8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0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 bwMode="auto">
          <a:xfrm>
            <a:off x="119336" y="2204864"/>
            <a:ext cx="12192000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3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파일 시스템과 디스크 관리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354461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82EB9-9ED7-D3A2-79E0-A350F5502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프로세스의 개념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4C90DC-DE16-605B-3F68-959C620557F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현재 시스템이 지원하는 파일 시스템 확인</a:t>
            </a:r>
            <a:endParaRPr lang="en-US" altLang="ko-KR" dirty="0"/>
          </a:p>
          <a:p>
            <a:pPr lvl="1"/>
            <a:r>
              <a:rPr lang="en-US" altLang="ko-KR" dirty="0"/>
              <a:t>/proc/filesystems </a:t>
            </a:r>
            <a:r>
              <a:rPr lang="ko-KR" altLang="en-US" dirty="0"/>
              <a:t>파일에 현재 시스템이 지원하는 파일 시스템의 종류 저장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1A17D4-487C-1004-ACA2-67D4757CA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2204275"/>
            <a:ext cx="8699436" cy="410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124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591179"/>
            <a:ext cx="12192000" cy="1125853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리눅스 파일 시스템 구조</a:t>
            </a:r>
          </a:p>
        </p:txBody>
      </p:sp>
    </p:spTree>
    <p:extLst>
      <p:ext uri="{BB962C8B-B14F-4D97-AF65-F5344CB8AC3E}">
        <p14:creationId xmlns:p14="http://schemas.microsoft.com/office/powerpoint/2010/main" val="3831695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AC5709-DDFE-50A6-FAA3-64F94C3F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리눅스 파일 시스템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3D8FB5-6831-55DC-4F30-5F5586AE72A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ext4 </a:t>
            </a:r>
            <a:r>
              <a:rPr lang="ko-KR" altLang="en-US" dirty="0"/>
              <a:t>파일 시스템의 구조</a:t>
            </a:r>
            <a:endParaRPr lang="en-US" altLang="ko-KR" dirty="0"/>
          </a:p>
          <a:p>
            <a:pPr lvl="1"/>
            <a:r>
              <a:rPr lang="ko-KR" altLang="en-US" dirty="0"/>
              <a:t>저장 장치를 논리적인 블록의 집합</a:t>
            </a:r>
            <a:r>
              <a:rPr lang="en-US" altLang="ko-KR" dirty="0"/>
              <a:t>(</a:t>
            </a:r>
            <a:r>
              <a:rPr lang="ko-KR" altLang="en-US" dirty="0"/>
              <a:t>블록 그룹</a:t>
            </a:r>
            <a:r>
              <a:rPr lang="en-US" altLang="ko-KR" dirty="0"/>
              <a:t>)</a:t>
            </a:r>
            <a:r>
              <a:rPr lang="ko-KR" altLang="en-US" dirty="0"/>
              <a:t>으로 구분</a:t>
            </a:r>
            <a:endParaRPr lang="en-US" altLang="ko-KR" dirty="0"/>
          </a:p>
          <a:p>
            <a:pPr lvl="1"/>
            <a:r>
              <a:rPr lang="ko-KR" altLang="en-US" dirty="0"/>
              <a:t>일반적으로 블록은 </a:t>
            </a:r>
            <a:r>
              <a:rPr lang="en-US" altLang="ko-KR" dirty="0"/>
              <a:t>4KB </a:t>
            </a:r>
            <a:r>
              <a:rPr lang="ko-KR" altLang="en-US" dirty="0"/>
              <a:t>크기이고 조정 가능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블록 그룹 개수 </a:t>
            </a:r>
            <a:r>
              <a:rPr lang="en-US" altLang="ko-KR" dirty="0"/>
              <a:t>= </a:t>
            </a:r>
            <a:r>
              <a:rPr lang="ko-KR" altLang="en-US" dirty="0"/>
              <a:t>장치 크기 </a:t>
            </a:r>
            <a:r>
              <a:rPr lang="en-US" altLang="ko-KR" dirty="0"/>
              <a:t>/</a:t>
            </a:r>
            <a:r>
              <a:rPr lang="ko-KR" altLang="en-US" dirty="0"/>
              <a:t>블록 그룹의 크기</a:t>
            </a:r>
          </a:p>
        </p:txBody>
      </p:sp>
    </p:spTree>
    <p:extLst>
      <p:ext uri="{BB962C8B-B14F-4D97-AF65-F5344CB8AC3E}">
        <p14:creationId xmlns:p14="http://schemas.microsoft.com/office/powerpoint/2010/main" val="1236088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449AA3-5A68-7BAF-895D-AE3E876D7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리눅스 파일 시스템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D7E10E-574E-5955-8DD3-988575907C9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6" y="1079008"/>
            <a:ext cx="5413598" cy="5518344"/>
          </a:xfrm>
        </p:spPr>
        <p:txBody>
          <a:bodyPr/>
          <a:lstStyle/>
          <a:p>
            <a:pPr lvl="1"/>
            <a:r>
              <a:rPr lang="ko-KR" altLang="en-US" dirty="0"/>
              <a:t>블록 그룹 유형</a:t>
            </a:r>
            <a:endParaRPr lang="en-US" altLang="ko-KR" dirty="0"/>
          </a:p>
          <a:p>
            <a:pPr lvl="2"/>
            <a:r>
              <a:rPr lang="ko-KR" altLang="en-US" dirty="0"/>
              <a:t>블록 그룹 </a:t>
            </a:r>
            <a:r>
              <a:rPr lang="en-US" altLang="ko-KR" dirty="0"/>
              <a:t>0: </a:t>
            </a:r>
            <a:r>
              <a:rPr lang="ko-KR" altLang="en-US" dirty="0"/>
              <a:t>파일 시스템의 첫 번째 블록 그룹으로 특별하게 그룹 </a:t>
            </a:r>
            <a:r>
              <a:rPr lang="en-US" altLang="ko-KR" dirty="0"/>
              <a:t>0 </a:t>
            </a:r>
            <a:r>
              <a:rPr lang="ko-KR" altLang="en-US" dirty="0"/>
              <a:t>패딩과 슈퍼블록</a:t>
            </a:r>
            <a:r>
              <a:rPr lang="en-US" altLang="ko-KR" dirty="0"/>
              <a:t>, </a:t>
            </a:r>
            <a:r>
              <a:rPr lang="ko-KR" altLang="en-US" dirty="0"/>
              <a:t>그룹 </a:t>
            </a:r>
            <a:r>
              <a:rPr lang="ko-KR" altLang="en-US" dirty="0" err="1"/>
              <a:t>디스크립터로</a:t>
            </a:r>
            <a:r>
              <a:rPr lang="ko-KR" altLang="en-US" dirty="0"/>
              <a:t> 구성</a:t>
            </a:r>
            <a:endParaRPr lang="en-US" altLang="ko-KR" dirty="0"/>
          </a:p>
          <a:p>
            <a:pPr lvl="2"/>
            <a:r>
              <a:rPr lang="ko-KR" altLang="en-US" dirty="0"/>
              <a:t>블록 그룹 </a:t>
            </a:r>
            <a:r>
              <a:rPr lang="en-US" altLang="ko-KR" dirty="0"/>
              <a:t>a: </a:t>
            </a:r>
            <a:r>
              <a:rPr lang="ko-KR" altLang="en-US" dirty="0"/>
              <a:t>파일 시스템에서 첫 번째 블록 그룹이 아닌 블록 그룹으로 그룹 </a:t>
            </a:r>
            <a:r>
              <a:rPr lang="en-US" altLang="ko-KR" dirty="0"/>
              <a:t>0 </a:t>
            </a:r>
            <a:r>
              <a:rPr lang="ko-KR" altLang="en-US" dirty="0"/>
              <a:t>패딩이 없으나 슈퍼블록과 그룹 </a:t>
            </a:r>
            <a:r>
              <a:rPr lang="ko-KR" altLang="en-US" dirty="0" err="1"/>
              <a:t>디스크립터의</a:t>
            </a:r>
            <a:r>
              <a:rPr lang="ko-KR" altLang="en-US" dirty="0"/>
              <a:t> 복사본을 가지고 있음</a:t>
            </a:r>
            <a:endParaRPr lang="en-US" altLang="ko-KR" dirty="0"/>
          </a:p>
          <a:p>
            <a:pPr lvl="2"/>
            <a:r>
              <a:rPr lang="ko-KR" altLang="en-US" dirty="0"/>
              <a:t>블록 그룹 </a:t>
            </a:r>
            <a:r>
              <a:rPr lang="en-US" altLang="ko-KR" dirty="0"/>
              <a:t>b: </a:t>
            </a:r>
            <a:r>
              <a:rPr lang="ko-KR" altLang="en-US" dirty="0"/>
              <a:t>파일 시스템에서 첫 번째 블록 그룹이 아닌 블록 그룹으로 바로 데이터 블록 비트맵으로 시작</a:t>
            </a:r>
          </a:p>
        </p:txBody>
      </p:sp>
      <p:pic>
        <p:nvPicPr>
          <p:cNvPr id="22" name="그림 21" descr="테이블이(가) 표시된 사진&#10;&#10;자동 생성된 설명">
            <a:extLst>
              <a:ext uri="{FF2B5EF4-FFF2-40B4-BE49-F238E27FC236}">
                <a16:creationId xmlns:a16="http://schemas.microsoft.com/office/drawing/2014/main" id="{E356D154-768A-EBC7-E342-4A71537461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29"/>
          <a:stretch/>
        </p:blipFill>
        <p:spPr>
          <a:xfrm>
            <a:off x="6096000" y="1268760"/>
            <a:ext cx="5951984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905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18386-5E2A-BA28-A328-507236004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리눅스 파일 시스템 구조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6F49E93-C292-B282-BB58-F4E5A920DBC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11161946" cy="5518344"/>
          </a:xfrm>
        </p:spPr>
        <p:txBody>
          <a:bodyPr/>
          <a:lstStyle/>
          <a:p>
            <a:pPr lvl="1"/>
            <a:r>
              <a:rPr lang="ko-KR" altLang="en-US" dirty="0"/>
              <a:t>그룹 </a:t>
            </a:r>
            <a:r>
              <a:rPr lang="en-US" altLang="ko-KR" dirty="0"/>
              <a:t>0 </a:t>
            </a:r>
            <a:r>
              <a:rPr lang="ko-KR" altLang="en-US" dirty="0"/>
              <a:t>패딩</a:t>
            </a:r>
            <a:endParaRPr lang="en-US" altLang="ko-KR" dirty="0"/>
          </a:p>
          <a:p>
            <a:pPr lvl="2"/>
            <a:r>
              <a:rPr lang="ko-KR" altLang="en-US" dirty="0"/>
              <a:t>블록 그룹 </a:t>
            </a:r>
            <a:r>
              <a:rPr lang="en-US" altLang="ko-KR" dirty="0"/>
              <a:t>0</a:t>
            </a:r>
            <a:r>
              <a:rPr lang="ko-KR" altLang="en-US" dirty="0"/>
              <a:t>의 첫 </a:t>
            </a:r>
            <a:r>
              <a:rPr lang="en-US" altLang="ko-KR" dirty="0"/>
              <a:t>1,024B</a:t>
            </a:r>
            <a:r>
              <a:rPr lang="ko-KR" altLang="en-US" dirty="0"/>
              <a:t>는 특별한 목적으로 사용되는데</a:t>
            </a:r>
            <a:r>
              <a:rPr lang="en-US" altLang="ko-KR" dirty="0"/>
              <a:t>, x86 </a:t>
            </a:r>
            <a:r>
              <a:rPr lang="ko-KR" altLang="en-US" dirty="0"/>
              <a:t>부트 섹터와 부가 정보를 저장</a:t>
            </a:r>
            <a:endParaRPr lang="en-US" altLang="ko-KR" dirty="0"/>
          </a:p>
          <a:p>
            <a:pPr lvl="1"/>
            <a:r>
              <a:rPr lang="ko-KR" altLang="en-US" dirty="0"/>
              <a:t>슈퍼블록</a:t>
            </a:r>
            <a:r>
              <a:rPr lang="en-US" altLang="ko-KR" dirty="0"/>
              <a:t>: </a:t>
            </a:r>
            <a:r>
              <a:rPr lang="ko-KR" altLang="en-US" dirty="0"/>
              <a:t>파일 시스템의 다양한 정보 저장</a:t>
            </a:r>
            <a:r>
              <a:rPr lang="en-US" altLang="ko-KR" dirty="0"/>
              <a:t>, </a:t>
            </a:r>
            <a:r>
              <a:rPr lang="ko-KR" altLang="en-US" dirty="0"/>
              <a:t>복구용 백업 슈퍼블록 있음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A45472D-75B8-2819-0DE6-22043B4FC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2564904"/>
            <a:ext cx="8557522" cy="225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371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2D232-4DB9-D743-24CD-784C37CA1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리눅스 파일 시스템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59869D-9CF1-51C1-6193-065E1B0AD7D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그룹 </a:t>
            </a:r>
            <a:r>
              <a:rPr lang="ko-KR" altLang="en-US" dirty="0" err="1"/>
              <a:t>디스크립터와</a:t>
            </a:r>
            <a:r>
              <a:rPr lang="ko-KR" altLang="en-US" dirty="0"/>
              <a:t> </a:t>
            </a:r>
            <a:r>
              <a:rPr lang="en-US" altLang="ko-KR" dirty="0"/>
              <a:t>GDT </a:t>
            </a:r>
            <a:r>
              <a:rPr lang="ko-KR" altLang="en-US" dirty="0"/>
              <a:t>예약 블록</a:t>
            </a:r>
            <a:endParaRPr lang="en-US" altLang="ko-KR" dirty="0"/>
          </a:p>
          <a:p>
            <a:pPr lvl="2"/>
            <a:r>
              <a:rPr lang="ko-KR" altLang="en-US" dirty="0"/>
              <a:t>블록 그룹 </a:t>
            </a:r>
            <a:r>
              <a:rPr lang="en-US" altLang="ko-KR" dirty="0"/>
              <a:t>0</a:t>
            </a:r>
            <a:r>
              <a:rPr lang="ko-KR" altLang="en-US" dirty="0"/>
              <a:t>에서 슈퍼블록의 다음에 위치하며 다음 정보 저장</a:t>
            </a:r>
            <a:endParaRPr lang="en-US" altLang="ko-KR" dirty="0"/>
          </a:p>
          <a:p>
            <a:pPr lvl="1"/>
            <a:r>
              <a:rPr lang="ko-KR" altLang="en-US" dirty="0"/>
              <a:t>데이터 블록 비트맵과 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비트맵</a:t>
            </a:r>
            <a:endParaRPr lang="en-US" altLang="ko-KR" dirty="0"/>
          </a:p>
          <a:p>
            <a:pPr lvl="1"/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테이블</a:t>
            </a:r>
            <a:endParaRPr lang="en-US" altLang="ko-KR" dirty="0"/>
          </a:p>
          <a:p>
            <a:pPr lvl="1"/>
            <a:r>
              <a:rPr lang="ko-KR" altLang="en-US" dirty="0"/>
              <a:t>데이터 블록</a:t>
            </a:r>
            <a:r>
              <a:rPr lang="en-US" altLang="ko-KR" dirty="0"/>
              <a:t>: </a:t>
            </a:r>
            <a:r>
              <a:rPr lang="ko-KR" altLang="en-US" dirty="0"/>
              <a:t>실제 정보 저장</a:t>
            </a:r>
            <a:r>
              <a:rPr lang="en-US" altLang="ko-KR" dirty="0"/>
              <a:t>, 1KB~8KB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A6AF161-3C4C-8050-F4E7-D0D206933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192" y="1079008"/>
            <a:ext cx="4035824" cy="313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463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411116-38BA-E998-5035-1D105C735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리눅스 파일 시스템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6FEC37-5B50-73A3-B70F-90F842500B8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47631AB-8BEE-5ABD-C063-8820F1FDFC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90"/>
          <a:stretch/>
        </p:blipFill>
        <p:spPr>
          <a:xfrm>
            <a:off x="3143672" y="1079008"/>
            <a:ext cx="8493623" cy="494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83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8265DC-15DC-C366-4B5C-5DD21CCF0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리눅스 파일 시스템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C8A72A-A6E0-C31D-A94E-62EA7B53FC8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파일 시스템과 디렉터리 계층 구조</a:t>
            </a:r>
          </a:p>
        </p:txBody>
      </p:sp>
      <p:pic>
        <p:nvPicPr>
          <p:cNvPr id="9" name="그림 8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3FD4DDE8-B58C-EE2B-7018-BCA6F97314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7"/>
          <a:stretch/>
        </p:blipFill>
        <p:spPr>
          <a:xfrm>
            <a:off x="660376" y="2065964"/>
            <a:ext cx="4886325" cy="32352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E2A07CB-9284-F695-5554-799C640309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50"/>
          <a:stretch/>
        </p:blipFill>
        <p:spPr>
          <a:xfrm>
            <a:off x="6026415" y="2072977"/>
            <a:ext cx="5229225" cy="409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872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591179"/>
            <a:ext cx="12192000" cy="1125853"/>
          </a:xfr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파일 시스템 마운트</a:t>
            </a:r>
          </a:p>
        </p:txBody>
      </p:sp>
    </p:spTree>
    <p:extLst>
      <p:ext uri="{BB962C8B-B14F-4D97-AF65-F5344CB8AC3E}">
        <p14:creationId xmlns:p14="http://schemas.microsoft.com/office/powerpoint/2010/main" val="751700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58FB2-AE38-4ED1-ECCF-0080DDA71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파일 시스템 마운트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E314F1-3F5E-4483-C9B5-5F7D6004266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마운트</a:t>
            </a:r>
            <a:r>
              <a:rPr lang="en-US" altLang="ko-KR" dirty="0"/>
              <a:t>(mount)</a:t>
            </a:r>
          </a:p>
          <a:p>
            <a:pPr lvl="1"/>
            <a:r>
              <a:rPr lang="ko-KR" altLang="en-US" dirty="0"/>
              <a:t> 파일 시스템을 디렉터리 계층 구조의 특정 디렉터리와 연결하는 것</a:t>
            </a:r>
            <a:endParaRPr lang="en-US" altLang="ko-KR" dirty="0"/>
          </a:p>
          <a:p>
            <a:pPr lvl="1"/>
            <a:r>
              <a:rPr lang="ko-KR" altLang="en-US" dirty="0"/>
              <a:t>파일 시스템이 디렉터리 계층 구조와 연결되지 않으면 사용자가 해당 파일 시스템에 접근할 수 없음</a:t>
            </a:r>
            <a:endParaRPr lang="en-US" altLang="ko-KR" dirty="0"/>
          </a:p>
          <a:p>
            <a:r>
              <a:rPr lang="ko-KR" altLang="en-US" dirty="0"/>
              <a:t>마운트 포인트</a:t>
            </a:r>
            <a:endParaRPr lang="en-US" altLang="ko-KR" dirty="0"/>
          </a:p>
          <a:p>
            <a:pPr lvl="1"/>
            <a:r>
              <a:rPr lang="ko-KR" altLang="en-US" dirty="0"/>
              <a:t>디렉터리 계층 구조에서 파일 시스템이 연결되는 디렉터리</a:t>
            </a:r>
          </a:p>
        </p:txBody>
      </p:sp>
    </p:spTree>
    <p:extLst>
      <p:ext uri="{BB962C8B-B14F-4D97-AF65-F5344CB8AC3E}">
        <p14:creationId xmlns:p14="http://schemas.microsoft.com/office/powerpoint/2010/main" val="3810416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423592" y="1700808"/>
            <a:ext cx="7704856" cy="4608512"/>
          </a:xfrm>
        </p:spPr>
        <p:txBody>
          <a:bodyPr/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00 </a:t>
            </a:r>
            <a:r>
              <a:rPr lang="ko-KR" altLang="en-US" dirty="0"/>
              <a:t>개요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01</a:t>
            </a:r>
            <a:r>
              <a:rPr lang="en-US" altLang="ko-KR" dirty="0"/>
              <a:t> </a:t>
            </a:r>
            <a:r>
              <a:rPr lang="ko-KR" altLang="en-US" dirty="0"/>
              <a:t>리눅스 파일 시스템 종류</a:t>
            </a:r>
            <a:endParaRPr lang="en-US" altLang="ko-KR" dirty="0"/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</a:t>
            </a:r>
            <a:r>
              <a:rPr lang="en-US" altLang="ko-KR" dirty="0"/>
              <a:t> </a:t>
            </a:r>
            <a:r>
              <a:rPr lang="ko-KR" altLang="en-US" dirty="0"/>
              <a:t>리눅스 파일 시스템 구조</a:t>
            </a:r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03</a:t>
            </a:r>
            <a:r>
              <a:rPr lang="en-US" altLang="ko-KR" dirty="0"/>
              <a:t> </a:t>
            </a:r>
            <a:r>
              <a:rPr lang="ko-KR" altLang="en-US" dirty="0"/>
              <a:t>파일 시스템 마운트</a:t>
            </a:r>
            <a:endParaRPr lang="en-US" altLang="ko-KR" dirty="0"/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04</a:t>
            </a:r>
            <a:r>
              <a:rPr lang="en-US" altLang="ko-KR" dirty="0"/>
              <a:t> </a:t>
            </a:r>
            <a:r>
              <a:rPr lang="ko-KR" altLang="en-US" dirty="0"/>
              <a:t>디스크 추가 설치</a:t>
            </a:r>
            <a:endParaRPr lang="en-US" altLang="ko-KR" dirty="0"/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05</a:t>
            </a:r>
            <a:r>
              <a:rPr lang="en-US" altLang="ko-KR" dirty="0"/>
              <a:t> </a:t>
            </a:r>
            <a:r>
              <a:rPr lang="ko-KR" altLang="en-US" dirty="0"/>
              <a:t>디스크 관리</a:t>
            </a:r>
          </a:p>
        </p:txBody>
      </p:sp>
    </p:spTree>
    <p:extLst>
      <p:ext uri="{BB962C8B-B14F-4D97-AF65-F5344CB8AC3E}">
        <p14:creationId xmlns:p14="http://schemas.microsoft.com/office/powerpoint/2010/main" val="4223377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3ED778-16B8-B8CF-DEDF-12D37A0F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파일 시스템 마운트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431C77-2F4A-FCC9-D3D3-C2CCE1DB385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파일 시스템 마운트 설정 파일</a:t>
            </a:r>
            <a:r>
              <a:rPr lang="en-US" altLang="ko-KR" dirty="0"/>
              <a:t>: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fstab</a:t>
            </a:r>
            <a:endParaRPr lang="en-US" altLang="ko-KR" dirty="0"/>
          </a:p>
          <a:p>
            <a:pPr lvl="1"/>
            <a:r>
              <a:rPr lang="ko-KR" altLang="en-US" dirty="0"/>
              <a:t>파일 시스템의 마운트 설정 정보 </a:t>
            </a:r>
            <a:endParaRPr lang="en-US" altLang="ko-KR" dirty="0"/>
          </a:p>
          <a:p>
            <a:pPr lvl="1"/>
            <a:r>
              <a:rPr lang="ko-KR" altLang="en-US" dirty="0" err="1"/>
              <a:t>부팅시</a:t>
            </a:r>
            <a:r>
              <a:rPr lang="ko-KR" altLang="en-US" dirty="0"/>
              <a:t> 이 파일을 읽고 파일 시스템 마운트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fstab</a:t>
            </a:r>
            <a:r>
              <a:rPr lang="ko-KR" altLang="en-US" dirty="0"/>
              <a:t> 파일의 구조</a:t>
            </a:r>
          </a:p>
        </p:txBody>
      </p:sp>
      <p:pic>
        <p:nvPicPr>
          <p:cNvPr id="7" name="그림 6" descr="텍스트, 세면도구이(가) 표시된 사진&#10;&#10;자동 생성된 설명">
            <a:extLst>
              <a:ext uri="{FF2B5EF4-FFF2-40B4-BE49-F238E27FC236}">
                <a16:creationId xmlns:a16="http://schemas.microsoft.com/office/drawing/2014/main" id="{F2C6340F-EC18-CFF0-5AB9-46FA5C9C32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97"/>
          <a:stretch/>
        </p:blipFill>
        <p:spPr>
          <a:xfrm>
            <a:off x="772664" y="3451983"/>
            <a:ext cx="10646672" cy="120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90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A7C90-2585-8E63-5511-6322275D8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파일 시스템 마운트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21131E-EDDB-2ED9-A52C-975FD18C18A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fstab</a:t>
            </a:r>
            <a:r>
              <a:rPr lang="en-US" altLang="ko-KR" dirty="0"/>
              <a:t> </a:t>
            </a:r>
            <a:r>
              <a:rPr lang="ko-KR" altLang="en-US" dirty="0"/>
              <a:t>파일 예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FEFC55-AC1E-1D2A-914D-73C3943C1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628799"/>
            <a:ext cx="9505056" cy="486435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F1A16AA-1654-7067-2E3A-A5C54A6B92C4}"/>
              </a:ext>
            </a:extLst>
          </p:cNvPr>
          <p:cNvSpPr/>
          <p:nvPr/>
        </p:nvSpPr>
        <p:spPr>
          <a:xfrm>
            <a:off x="623392" y="4653136"/>
            <a:ext cx="9361040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789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A39F92-00A9-1EF4-4532-0B32A199F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파일 시스템 마운트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D1D848-F624-FD56-BAF7-AF7907BB93A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07366" y="1941796"/>
            <a:ext cx="11161945" cy="4583547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➊ </a:t>
            </a:r>
            <a:r>
              <a:rPr lang="ko-KR" altLang="en-US" dirty="0" err="1"/>
              <a:t>장치명</a:t>
            </a:r>
            <a:r>
              <a:rPr lang="en-US" altLang="ko-KR" dirty="0"/>
              <a:t>: UUID=265c8913-ee1e-4034-885f-207969b0a23b</a:t>
            </a:r>
          </a:p>
          <a:p>
            <a:pPr marL="0" indent="0">
              <a:buNone/>
            </a:pPr>
            <a:r>
              <a:rPr lang="en-US" altLang="ko-KR" dirty="0"/>
              <a:t>    (UUID: </a:t>
            </a:r>
            <a:r>
              <a:rPr lang="ko-KR" altLang="en-US" dirty="0"/>
              <a:t>파일 시스템을 유일하게 구분해주는 </a:t>
            </a:r>
            <a:r>
              <a:rPr lang="en-US" altLang="ko-KR" dirty="0"/>
              <a:t>128bit </a:t>
            </a:r>
            <a:r>
              <a:rPr lang="ko-KR" altLang="en-US" dirty="0"/>
              <a:t>숫자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➋ </a:t>
            </a:r>
            <a:r>
              <a:rPr lang="ko-KR" altLang="en-US" dirty="0"/>
              <a:t>마운트 포인트</a:t>
            </a:r>
            <a:r>
              <a:rPr lang="en-US" altLang="ko-KR" dirty="0"/>
              <a:t>: /</a:t>
            </a:r>
          </a:p>
          <a:p>
            <a:pPr marL="0" indent="0">
              <a:buNone/>
            </a:pPr>
            <a:r>
              <a:rPr lang="en-US" altLang="ko-KR" dirty="0"/>
              <a:t>➌ </a:t>
            </a:r>
            <a:r>
              <a:rPr lang="ko-KR" altLang="en-US" dirty="0"/>
              <a:t>파일 시스템 종류</a:t>
            </a:r>
            <a:r>
              <a:rPr lang="en-US" altLang="ko-KR" dirty="0"/>
              <a:t>: ext4  </a:t>
            </a:r>
          </a:p>
          <a:p>
            <a:pPr marL="0" indent="0">
              <a:buNone/>
            </a:pPr>
            <a:r>
              <a:rPr lang="en-US" altLang="ko-KR" dirty="0"/>
              <a:t>➍ </a:t>
            </a:r>
            <a:r>
              <a:rPr lang="ko-KR" altLang="en-US" dirty="0"/>
              <a:t>옵션</a:t>
            </a:r>
            <a:r>
              <a:rPr lang="en-US" altLang="ko-KR" dirty="0"/>
              <a:t>: errors=remount-</a:t>
            </a:r>
            <a:r>
              <a:rPr lang="en-US" altLang="ko-KR" dirty="0" err="1"/>
              <a:t>ro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➎ </a:t>
            </a:r>
            <a:r>
              <a:rPr lang="ko-KR" altLang="en-US" dirty="0"/>
              <a:t>덤프 관련 설정</a:t>
            </a:r>
            <a:r>
              <a:rPr lang="en-US" altLang="ko-KR" dirty="0"/>
              <a:t>: 0  (0: dump</a:t>
            </a:r>
            <a:r>
              <a:rPr lang="ko-KR" altLang="en-US" dirty="0"/>
              <a:t> 명령으로 덤프 안됨 </a:t>
            </a:r>
            <a:r>
              <a:rPr lang="en-US" altLang="ko-KR" dirty="0"/>
              <a:t>1: </a:t>
            </a:r>
            <a:r>
              <a:rPr lang="ko-KR" altLang="en-US" dirty="0"/>
              <a:t>덤프 가능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➏ </a:t>
            </a:r>
            <a:r>
              <a:rPr lang="ko-KR" altLang="en-US" dirty="0"/>
              <a:t>파일 점검 옵션</a:t>
            </a:r>
            <a:r>
              <a:rPr lang="en-US" altLang="ko-KR" dirty="0"/>
              <a:t>: 1 </a:t>
            </a:r>
          </a:p>
          <a:p>
            <a:pPr marL="0" indent="0">
              <a:buNone/>
            </a:pPr>
            <a:r>
              <a:rPr lang="en-US" altLang="ko-KR" dirty="0"/>
              <a:t>    (0: </a:t>
            </a:r>
            <a:r>
              <a:rPr lang="ko-KR" altLang="en-US" dirty="0" err="1"/>
              <a:t>부팅시</a:t>
            </a:r>
            <a:r>
              <a:rPr lang="ko-KR" altLang="en-US" dirty="0"/>
              <a:t> </a:t>
            </a:r>
            <a:r>
              <a:rPr lang="en-US" altLang="ko-KR" dirty="0" err="1"/>
              <a:t>fsck</a:t>
            </a:r>
            <a:r>
              <a:rPr lang="ko-KR" altLang="en-US" dirty="0"/>
              <a:t>명령으로 파일시스템 점검 안함</a:t>
            </a:r>
            <a:r>
              <a:rPr lang="en-US" altLang="ko-KR" dirty="0"/>
              <a:t>, </a:t>
            </a:r>
          </a:p>
          <a:p>
            <a:pPr marL="0" indent="0">
              <a:buNone/>
            </a:pPr>
            <a:r>
              <a:rPr lang="en-US" altLang="ko-KR" dirty="0"/>
              <a:t>     1: </a:t>
            </a:r>
            <a:r>
              <a:rPr lang="ko-KR" altLang="en-US" dirty="0"/>
              <a:t>루트 파일시스템</a:t>
            </a:r>
            <a:r>
              <a:rPr lang="en-US" altLang="ko-KR" dirty="0"/>
              <a:t>, 2: </a:t>
            </a:r>
            <a:r>
              <a:rPr lang="ko-KR" altLang="en-US" dirty="0"/>
              <a:t>루트 외 파일 시스템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E49F33-4014-C97C-B51C-389353EA7188}"/>
              </a:ext>
            </a:extLst>
          </p:cNvPr>
          <p:cNvSpPr txBox="1"/>
          <p:nvPr/>
        </p:nvSpPr>
        <p:spPr>
          <a:xfrm>
            <a:off x="407366" y="1268760"/>
            <a:ext cx="11161945" cy="40011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ko-KR" altLang="en-US" sz="2000" b="1" dirty="0"/>
              <a:t>UUID=265c8913-ee1e-4034-885f-207969b0a23b /       ext4    </a:t>
            </a:r>
            <a:r>
              <a:rPr lang="ko-KR" altLang="en-US" sz="2000" b="1" dirty="0" err="1"/>
              <a:t>errors</a:t>
            </a:r>
            <a:r>
              <a:rPr lang="ko-KR" altLang="en-US" sz="2000" b="1" dirty="0"/>
              <a:t>=</a:t>
            </a:r>
            <a:r>
              <a:rPr lang="ko-KR" altLang="en-US" sz="2000" b="1" dirty="0" err="1"/>
              <a:t>remount-ro</a:t>
            </a:r>
            <a:r>
              <a:rPr lang="ko-KR" altLang="en-US" sz="2000" b="1" dirty="0"/>
              <a:t>   0     1</a:t>
            </a:r>
          </a:p>
        </p:txBody>
      </p:sp>
    </p:spTree>
    <p:extLst>
      <p:ext uri="{BB962C8B-B14F-4D97-AF65-F5344CB8AC3E}">
        <p14:creationId xmlns:p14="http://schemas.microsoft.com/office/powerpoint/2010/main" val="4093336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32E75F-98FC-EC02-FE84-C7AD975AC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파일 시스템 마운트</a:t>
            </a:r>
          </a:p>
        </p:txBody>
      </p:sp>
      <p:pic>
        <p:nvPicPr>
          <p:cNvPr id="11" name="내용 개체 틀 10" descr="테이블이(가) 표시된 사진&#10;&#10;자동 생성된 설명">
            <a:extLst>
              <a:ext uri="{FF2B5EF4-FFF2-40B4-BE49-F238E27FC236}">
                <a16:creationId xmlns:a16="http://schemas.microsoft.com/office/drawing/2014/main" id="{A69E480B-6870-E8C4-6F73-6CF2BA37A46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1"/>
          <a:stretch/>
        </p:blipFill>
        <p:spPr>
          <a:xfrm>
            <a:off x="911424" y="1190256"/>
            <a:ext cx="8136904" cy="5522060"/>
          </a:xfrm>
        </p:spPr>
      </p:pic>
    </p:spTree>
    <p:extLst>
      <p:ext uri="{BB962C8B-B14F-4D97-AF65-F5344CB8AC3E}">
        <p14:creationId xmlns:p14="http://schemas.microsoft.com/office/powerpoint/2010/main" val="2149452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AC37F-D18D-FD97-45BB-D5AFCFC9F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파일 시스템 마운트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E5EFFF-167F-97E8-0CDD-547E06C0B96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마운트 관련 명령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D0BDAE-4240-2E0D-C16B-89582B889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1" y="1700808"/>
            <a:ext cx="10860965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16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744136-A738-F568-07A5-D1090BE99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파일 시스템 마운트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7720EE-E926-16A8-ED48-B413C7B5475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마운트 해제</a:t>
            </a:r>
            <a:r>
              <a:rPr lang="en-US" altLang="ko-KR" dirty="0"/>
              <a:t>(</a:t>
            </a:r>
            <a:r>
              <a:rPr lang="ko-KR" altLang="en-US" dirty="0" err="1"/>
              <a:t>언마운트</a:t>
            </a:r>
            <a:r>
              <a:rPr lang="en-US" altLang="ko-KR" dirty="0"/>
              <a:t>) </a:t>
            </a:r>
            <a:r>
              <a:rPr lang="ko-KR" altLang="en-US" dirty="0"/>
              <a:t>명령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9504D5-B3F0-F2F3-90BB-1430C4C74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70" y="1844824"/>
            <a:ext cx="10976783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693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1FF09F-5E45-5462-BFCA-E81E7848E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파일 시스템 마운트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AD13A7-6BBE-22C0-6AD7-1394499FB3A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mount </a:t>
            </a:r>
            <a:r>
              <a:rPr lang="ko-KR" altLang="en-US" dirty="0"/>
              <a:t>명령만 사용하는 경우</a:t>
            </a:r>
            <a:r>
              <a:rPr lang="en-US" altLang="ko-KR" dirty="0"/>
              <a:t>: </a:t>
            </a:r>
            <a:r>
              <a:rPr lang="ko-KR" altLang="en-US" dirty="0"/>
              <a:t>현재 </a:t>
            </a:r>
            <a:r>
              <a:rPr lang="ko-KR" altLang="en-US" dirty="0" err="1"/>
              <a:t>마운트되어</a:t>
            </a:r>
            <a:r>
              <a:rPr lang="ko-KR" altLang="en-US" dirty="0"/>
              <a:t> 있는 정보 출력</a:t>
            </a:r>
            <a:endParaRPr lang="en-US" altLang="ko-KR" dirty="0"/>
          </a:p>
          <a:p>
            <a:pPr lvl="1"/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mtab</a:t>
            </a:r>
            <a:r>
              <a:rPr lang="ko-KR" altLang="en-US" dirty="0"/>
              <a:t> 파일 내용과 동일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C868F0-6C9F-66F3-DBB1-E8DBF484B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90" y="2075447"/>
            <a:ext cx="9121014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240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A1663-3F9E-7EED-E9B5-7682684D3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파일 시스템 마운트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929F91-CB68-95D4-CB61-B83EB8D8050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mtab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08BEB4-9BF4-409D-3031-2ECFBD585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79" y="1738992"/>
            <a:ext cx="9966667" cy="46423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6A7AF5-8DFE-C8EB-BAB9-3A0E0F6F0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168" y="1077694"/>
            <a:ext cx="3744416" cy="24404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49430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1A2640-34A0-4332-9DD0-B0E60B410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파일 시스템 마운트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949F5B-7EE1-9391-ED72-F44FD14F084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장치 연결하기</a:t>
            </a:r>
            <a:r>
              <a:rPr lang="en-US" altLang="ko-KR" dirty="0"/>
              <a:t>: mount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B058014-5C3F-682D-18CA-D0AA5CA4A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23" y="1878316"/>
            <a:ext cx="4968552" cy="917885"/>
          </a:xfrm>
          <a:prstGeom prst="rect">
            <a:avLst/>
          </a:prstGeom>
        </p:spPr>
      </p:pic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EE335865-C5AF-D9D4-1DDA-7A445C97870C}"/>
              </a:ext>
            </a:extLst>
          </p:cNvPr>
          <p:cNvSpPr/>
          <p:nvPr/>
        </p:nvSpPr>
        <p:spPr>
          <a:xfrm>
            <a:off x="663495" y="3068960"/>
            <a:ext cx="1800200" cy="720080"/>
          </a:xfrm>
          <a:prstGeom prst="wedgeRoundRectCallout">
            <a:avLst>
              <a:gd name="adj1" fmla="val 23505"/>
              <a:gd name="adj2" fmla="val -1168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/>
              <a:t>장치명</a:t>
            </a:r>
            <a:endParaRPr lang="ko-KR" altLang="en-US" sz="2400" dirty="0"/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C9354F37-8D6D-7429-8A22-ABE2830EF733}"/>
              </a:ext>
            </a:extLst>
          </p:cNvPr>
          <p:cNvSpPr/>
          <p:nvPr/>
        </p:nvSpPr>
        <p:spPr>
          <a:xfrm>
            <a:off x="2722190" y="3068960"/>
            <a:ext cx="2187985" cy="720080"/>
          </a:xfrm>
          <a:prstGeom prst="wedgeRoundRectCallout">
            <a:avLst>
              <a:gd name="adj1" fmla="val 11658"/>
              <a:gd name="adj2" fmla="val -1168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/>
              <a:t>마운트포인트</a:t>
            </a:r>
            <a:endParaRPr lang="ko-KR" altLang="en-US" sz="2400" dirty="0"/>
          </a:p>
        </p:txBody>
      </p:sp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8A7604E3-6832-8030-4E9C-A0E76B9BB8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9"/>
          <a:stretch/>
        </p:blipFill>
        <p:spPr>
          <a:xfrm>
            <a:off x="5070543" y="1340768"/>
            <a:ext cx="6838950" cy="452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84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6D9008-2955-832E-4DA5-F4171109A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리눅스용</a:t>
            </a:r>
            <a:r>
              <a:rPr lang="ko-KR" altLang="en-US" dirty="0"/>
              <a:t> </a:t>
            </a:r>
            <a:r>
              <a:rPr lang="en-US" altLang="ko-KR" dirty="0"/>
              <a:t>USB </a:t>
            </a:r>
            <a:r>
              <a:rPr lang="ko-KR" altLang="en-US" dirty="0"/>
              <a:t>메모리 연결하기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FF9BA9-B13C-1BFF-48A5-0047373F23D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15027" y="1052736"/>
            <a:ext cx="11161946" cy="5518344"/>
          </a:xfrm>
        </p:spPr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USB </a:t>
            </a:r>
            <a:r>
              <a:rPr lang="ko-KR" altLang="en-US" dirty="0"/>
              <a:t>메모리를 리눅스 시스템에 인식시키기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endParaRPr lang="en-US" altLang="ko-KR" dirty="0"/>
          </a:p>
          <a:p>
            <a:pPr marL="104775" lvl="1" indent="0">
              <a:buNone/>
            </a:pPr>
            <a:r>
              <a:rPr lang="en-US" altLang="ko-KR" dirty="0"/>
              <a:t>- mount </a:t>
            </a:r>
            <a:r>
              <a:rPr lang="ko-KR" altLang="en-US" dirty="0"/>
              <a:t>명령을 실행해보면 장치가 추가되었는지 확인하고 마운트 해제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42595FA-6BE1-FD87-B014-3E24F1FE01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54"/>
          <a:stretch/>
        </p:blipFill>
        <p:spPr>
          <a:xfrm>
            <a:off x="911424" y="1556793"/>
            <a:ext cx="6192688" cy="2448272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B3936A95-0857-1A94-4396-448C29A5F0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67"/>
          <a:stretch/>
        </p:blipFill>
        <p:spPr>
          <a:xfrm>
            <a:off x="7320136" y="1566633"/>
            <a:ext cx="4147566" cy="215039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31171E7-9B6C-C31B-C30A-96FA5A55C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24" y="4771111"/>
            <a:ext cx="8343788" cy="132218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2057948-A4EA-9F2F-CF44-3F703C6FC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424" y="6158547"/>
            <a:ext cx="4662561" cy="58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9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idx="10"/>
          </p:nvPr>
        </p:nvSpPr>
        <p:spPr>
          <a:xfrm>
            <a:off x="407368" y="3861048"/>
            <a:ext cx="11395382" cy="2736304"/>
          </a:xfrm>
        </p:spPr>
        <p:txBody>
          <a:bodyPr/>
          <a:lstStyle/>
          <a:p>
            <a:r>
              <a:rPr lang="ko-KR" altLang="en-US" dirty="0"/>
              <a:t>리눅스에서 지원하는 파일 시스템의 종류와 구조를 설명할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마운트의 개념을 이해하고 설명할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이동식 장치를 </a:t>
            </a:r>
            <a:r>
              <a:rPr lang="ko-KR" altLang="en-US" dirty="0" err="1"/>
              <a:t>마운트하여</a:t>
            </a:r>
            <a:r>
              <a:rPr lang="ko-KR" altLang="en-US" dirty="0"/>
              <a:t> 사용할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LVM</a:t>
            </a:r>
            <a:r>
              <a:rPr lang="ko-KR" altLang="en-US" dirty="0"/>
              <a:t>의 개념을 이해하고 설명할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파일 시스템을 구축하고 관리하는 방법을 설명할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6095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C3AACA-4BB6-AAE7-5DB8-F8B87E202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리눅스용</a:t>
            </a:r>
            <a:r>
              <a:rPr lang="ko-KR" altLang="en-US" dirty="0"/>
              <a:t> </a:t>
            </a:r>
            <a:r>
              <a:rPr lang="en-US" altLang="ko-KR" dirty="0"/>
              <a:t>USB </a:t>
            </a:r>
            <a:r>
              <a:rPr lang="ko-KR" altLang="en-US" dirty="0"/>
              <a:t>메모리 연결하기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619AAC-AC82-D3B8-5483-C7D3F0F4742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57200" indent="-457200">
              <a:buFont typeface="+mj-ea"/>
              <a:buAutoNum type="circleNumDbPlain" startAt="2"/>
            </a:pPr>
            <a:r>
              <a:rPr lang="en-US" altLang="ko-KR" dirty="0"/>
              <a:t>USB </a:t>
            </a:r>
            <a:r>
              <a:rPr lang="ko-KR" altLang="en-US" dirty="0"/>
              <a:t>메모리의 </a:t>
            </a:r>
            <a:r>
              <a:rPr lang="ko-KR" altLang="en-US" dirty="0" err="1"/>
              <a:t>장치명</a:t>
            </a:r>
            <a:r>
              <a:rPr lang="ko-KR" altLang="en-US" dirty="0"/>
              <a:t> 확인하기</a:t>
            </a:r>
            <a:r>
              <a:rPr lang="en-US" altLang="ko-KR" dirty="0"/>
              <a:t>: 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fdisk</a:t>
            </a:r>
            <a:r>
              <a:rPr lang="en-US" altLang="ko-KR" dirty="0"/>
              <a:t> -l</a:t>
            </a:r>
          </a:p>
          <a:p>
            <a:pPr marL="457200" indent="-457200">
              <a:buFont typeface="+mj-ea"/>
              <a:buAutoNum type="circleNumDbPlain" startAt="2"/>
            </a:pPr>
            <a:r>
              <a:rPr lang="en-US" altLang="ko-KR" dirty="0"/>
              <a:t>USB </a:t>
            </a:r>
            <a:r>
              <a:rPr lang="ko-KR" altLang="en-US" dirty="0"/>
              <a:t>메모리에 파티션 생성하기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27AFAB-427B-53CB-F83B-06E6604D9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2060848"/>
            <a:ext cx="9174518" cy="1800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C23556-1B8E-F6FC-4CA5-C33E55285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604" y="3933961"/>
            <a:ext cx="9174518" cy="183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3925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4420CF-E820-C64D-2000-FFA3FEE3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리눅스용</a:t>
            </a:r>
            <a:r>
              <a:rPr lang="ko-KR" altLang="en-US" dirty="0"/>
              <a:t> </a:t>
            </a:r>
            <a:r>
              <a:rPr lang="en-US" altLang="ko-KR" dirty="0"/>
              <a:t>USB </a:t>
            </a:r>
            <a:r>
              <a:rPr lang="ko-KR" altLang="en-US" dirty="0"/>
              <a:t>메모리 연결하기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C6CF45-03C2-0782-C518-3E7E6D2F2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836712"/>
            <a:ext cx="7992888" cy="47217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7A4A5C-9210-590B-7CA4-8EA774FE7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65" y="5575110"/>
            <a:ext cx="7992888" cy="131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0698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E10A24-DED4-731B-3EDE-21B7006FE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리눅스용</a:t>
            </a:r>
            <a:r>
              <a:rPr lang="ko-KR" altLang="en-US" dirty="0"/>
              <a:t> </a:t>
            </a:r>
            <a:r>
              <a:rPr lang="en-US" altLang="ko-KR" dirty="0"/>
              <a:t>USB </a:t>
            </a:r>
            <a:r>
              <a:rPr lang="ko-KR" altLang="en-US" dirty="0"/>
              <a:t>메모리 연결하기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B0E3B9-3092-5E87-211F-588603C7B17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57200" indent="-457200">
              <a:buFont typeface="+mj-ea"/>
              <a:buAutoNum type="circleNumDbPlain" startAt="4"/>
            </a:pPr>
            <a:r>
              <a:rPr lang="ko-KR" altLang="en-US" dirty="0"/>
              <a:t>생성한 파티션 포맷하고 파일 시스템 생성하기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906FFF-55D5-9E05-4A17-51A816D35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700808"/>
            <a:ext cx="10225136" cy="13011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026AFBF-8CB2-4000-5228-D929C5E3B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3041787"/>
            <a:ext cx="10225136" cy="365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03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BB1076-0A88-AAD5-66F5-AE99A214F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리눅스용</a:t>
            </a:r>
            <a:r>
              <a:rPr lang="ko-KR" altLang="en-US" dirty="0"/>
              <a:t> </a:t>
            </a:r>
            <a:r>
              <a:rPr lang="en-US" altLang="ko-KR" dirty="0"/>
              <a:t>USB </a:t>
            </a:r>
            <a:r>
              <a:rPr lang="ko-KR" altLang="en-US" dirty="0"/>
              <a:t>메모리 연결하기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703FC2B-D25C-17D8-BEFB-186A97767AB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11161945" cy="5518344"/>
          </a:xfrm>
        </p:spPr>
        <p:txBody>
          <a:bodyPr/>
          <a:lstStyle/>
          <a:p>
            <a:pPr marL="457200" indent="-457200">
              <a:buFont typeface="+mj-ea"/>
              <a:buAutoNum type="circleNumDbPlain" startAt="5"/>
            </a:pPr>
            <a:r>
              <a:rPr lang="en-US" altLang="ko-KR" dirty="0"/>
              <a:t>USB </a:t>
            </a:r>
            <a:r>
              <a:rPr lang="ko-KR" altLang="en-US" dirty="0"/>
              <a:t>파일 시스템 </a:t>
            </a:r>
            <a:r>
              <a:rPr lang="ko-KR" altLang="en-US" dirty="0" err="1"/>
              <a:t>마운트하기</a:t>
            </a:r>
            <a:endParaRPr lang="en-US" altLang="ko-KR" dirty="0"/>
          </a:p>
          <a:p>
            <a:pPr marL="457200" indent="-457200">
              <a:buFont typeface="+mj-ea"/>
              <a:buAutoNum type="circleNumDbPlain" startAt="5"/>
            </a:pPr>
            <a:endParaRPr lang="en-US" altLang="ko-KR" dirty="0"/>
          </a:p>
          <a:p>
            <a:pPr marL="457200" indent="-457200">
              <a:buFont typeface="+mj-ea"/>
              <a:buAutoNum type="circleNumDbPlain" startAt="5"/>
            </a:pPr>
            <a:endParaRPr lang="en-US" altLang="ko-KR" dirty="0"/>
          </a:p>
          <a:p>
            <a:pPr marL="457200" indent="-457200">
              <a:buFont typeface="+mj-ea"/>
              <a:buAutoNum type="circleNumDbPlain" startAt="5"/>
            </a:pPr>
            <a:endParaRPr lang="en-US" altLang="ko-KR" dirty="0"/>
          </a:p>
          <a:p>
            <a:pPr marL="457200" indent="-457200">
              <a:buFont typeface="+mj-ea"/>
              <a:buAutoNum type="circleNumDbPlain" startAt="5"/>
            </a:pPr>
            <a:endParaRPr lang="en-US" altLang="ko-KR" dirty="0"/>
          </a:p>
          <a:p>
            <a:pPr marL="457200" indent="-457200">
              <a:buFont typeface="+mj-ea"/>
              <a:buAutoNum type="circleNumDbPlain" startAt="5"/>
            </a:pPr>
            <a:endParaRPr lang="en-US" altLang="ko-KR" dirty="0"/>
          </a:p>
          <a:p>
            <a:pPr marL="457200" indent="-457200">
              <a:buFont typeface="+mj-ea"/>
              <a:buAutoNum type="circleNumDbPlain" startAt="5"/>
            </a:pPr>
            <a:endParaRPr lang="en-US" altLang="ko-KR" dirty="0"/>
          </a:p>
          <a:p>
            <a:pPr marL="457200" indent="-457200">
              <a:buFont typeface="+mj-ea"/>
              <a:buAutoNum type="circleNumDbPlain" startAt="5"/>
            </a:pPr>
            <a:r>
              <a:rPr lang="ko-KR" altLang="en-US" dirty="0"/>
              <a:t>디렉터리 사용하기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2463840-9EDA-25DD-507C-975652C92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1" y="1700807"/>
            <a:ext cx="10199085" cy="24482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942D974-00FB-9D34-B50E-39FDDD1FB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1" y="4886678"/>
            <a:ext cx="9967670" cy="13506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1AA48FF-F1C5-C749-BD74-FDB661E6E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700" y="4678414"/>
            <a:ext cx="6165015" cy="20629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59693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A9AB0-7AF8-9C41-9BA1-FEA2329FB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파일 시스템 마운트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770826-9894-DF86-A526-6E57BCF48CF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10238135" cy="5518344"/>
          </a:xfrm>
        </p:spPr>
        <p:txBody>
          <a:bodyPr/>
          <a:lstStyle/>
          <a:p>
            <a:r>
              <a:rPr lang="ko-KR" altLang="en-US" dirty="0"/>
              <a:t>장치 연결 해제하기</a:t>
            </a:r>
            <a:r>
              <a:rPr lang="en-US" altLang="ko-KR" dirty="0"/>
              <a:t>: </a:t>
            </a:r>
            <a:r>
              <a:rPr lang="en-US" altLang="ko-KR" dirty="0" err="1"/>
              <a:t>umount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5C19CF-6F46-C2F0-75A0-7CC7FB373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2060848"/>
            <a:ext cx="8819026" cy="13681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76BAC8D-EB16-3ED9-4C6D-FFDAE7E98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3836723"/>
            <a:ext cx="9069480" cy="1824525"/>
          </a:xfrm>
          <a:prstGeom prst="rect">
            <a:avLst/>
          </a:prstGeom>
        </p:spPr>
      </p:pic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CF08A95E-9593-8DD5-33AE-92587A446E03}"/>
              </a:ext>
            </a:extLst>
          </p:cNvPr>
          <p:cNvSpPr/>
          <p:nvPr/>
        </p:nvSpPr>
        <p:spPr>
          <a:xfrm>
            <a:off x="4151784" y="3429000"/>
            <a:ext cx="79208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CDF5A1-5FC5-4216-8D56-534EF0625865}"/>
              </a:ext>
            </a:extLst>
          </p:cNvPr>
          <p:cNvSpPr txBox="1"/>
          <p:nvPr/>
        </p:nvSpPr>
        <p:spPr>
          <a:xfrm>
            <a:off x="7281310" y="2825586"/>
            <a:ext cx="3649316" cy="807276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2000" dirty="0"/>
              <a:t>busy: </a:t>
            </a:r>
            <a:r>
              <a:rPr lang="ko-KR" altLang="en-US" sz="2000" dirty="0" err="1"/>
              <a:t>사용중이라는</a:t>
            </a:r>
            <a:r>
              <a:rPr lang="ko-KR" altLang="en-US" sz="2000" dirty="0"/>
              <a:t> 의미</a:t>
            </a:r>
          </a:p>
        </p:txBody>
      </p:sp>
    </p:spTree>
    <p:extLst>
      <p:ext uri="{BB962C8B-B14F-4D97-AF65-F5344CB8AC3E}">
        <p14:creationId xmlns:p14="http://schemas.microsoft.com/office/powerpoint/2010/main" val="26057370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BB1076-0A88-AAD5-66F5-AE99A214F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윈도용</a:t>
            </a:r>
            <a:r>
              <a:rPr lang="ko-KR" altLang="en-US" dirty="0"/>
              <a:t> </a:t>
            </a:r>
            <a:r>
              <a:rPr lang="en-US" altLang="ko-KR" dirty="0"/>
              <a:t>USB </a:t>
            </a:r>
            <a:r>
              <a:rPr lang="ko-KR" altLang="en-US" dirty="0"/>
              <a:t>메모리 연결하기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703FC2B-D25C-17D8-BEFB-186A97767AB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11161945" cy="5518344"/>
          </a:xfrm>
        </p:spPr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USB </a:t>
            </a:r>
            <a:r>
              <a:rPr lang="ko-KR" altLang="en-US" dirty="0"/>
              <a:t>메모리를 </a:t>
            </a:r>
            <a:r>
              <a:rPr lang="en-US" altLang="ko-KR" dirty="0"/>
              <a:t>USB </a:t>
            </a:r>
            <a:r>
              <a:rPr lang="ko-KR" altLang="en-US" dirty="0"/>
              <a:t>슬롯에 꽂고 리눅스 시스템에 인식시키기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USB </a:t>
            </a:r>
            <a:r>
              <a:rPr lang="ko-KR" altLang="en-US" dirty="0"/>
              <a:t>메모리의 장치명을 확인</a:t>
            </a:r>
            <a:r>
              <a:rPr lang="en-US" altLang="ko-KR" dirty="0"/>
              <a:t>: </a:t>
            </a:r>
            <a:r>
              <a:rPr lang="en-US" altLang="ko-KR" dirty="0" err="1"/>
              <a:t>fdisk</a:t>
            </a:r>
            <a:r>
              <a:rPr lang="en-US" altLang="ko-KR" dirty="0"/>
              <a:t> -l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40144E-72DD-A18F-8E8E-6C40F9A7E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2142457"/>
            <a:ext cx="6912768" cy="4454895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78129CCE-7243-8ADD-B16D-23205E9DB531}"/>
              </a:ext>
            </a:extLst>
          </p:cNvPr>
          <p:cNvSpPr/>
          <p:nvPr/>
        </p:nvSpPr>
        <p:spPr>
          <a:xfrm>
            <a:off x="1055440" y="6165304"/>
            <a:ext cx="1080120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6974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7A3043-1BC1-3D93-9E41-0171420F9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윈도용</a:t>
            </a:r>
            <a:r>
              <a:rPr lang="ko-KR" altLang="en-US" dirty="0"/>
              <a:t> </a:t>
            </a:r>
            <a:r>
              <a:rPr lang="en-US" altLang="ko-KR" dirty="0"/>
              <a:t>USB </a:t>
            </a:r>
            <a:r>
              <a:rPr lang="ko-KR" altLang="en-US" dirty="0"/>
              <a:t>메모리 연결하기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C894D2-7A83-3E7D-6008-7F08753E98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57200" indent="-457200">
              <a:buFont typeface="+mj-ea"/>
              <a:buAutoNum type="circleNumDbPlain" startAt="3"/>
            </a:pPr>
            <a:r>
              <a:rPr lang="en-US" altLang="ko-KR" dirty="0"/>
              <a:t>USB </a:t>
            </a:r>
            <a:r>
              <a:rPr lang="ko-KR" altLang="en-US" dirty="0"/>
              <a:t>메모리를 마운트</a:t>
            </a:r>
            <a:r>
              <a:rPr lang="en-US" altLang="ko-KR" dirty="0"/>
              <a:t>: FAT32(</a:t>
            </a:r>
            <a:r>
              <a:rPr lang="en-US" altLang="ko-KR" dirty="0" err="1"/>
              <a:t>vfat</a:t>
            </a:r>
            <a:r>
              <a:rPr lang="en-US" altLang="ko-KR" dirty="0"/>
              <a:t>)</a:t>
            </a:r>
          </a:p>
          <a:p>
            <a:pPr marL="457200" indent="-457200">
              <a:buFont typeface="+mj-ea"/>
              <a:buAutoNum type="circleNumDbPlain" startAt="3"/>
            </a:pPr>
            <a:endParaRPr lang="en-US" altLang="ko-KR" dirty="0"/>
          </a:p>
          <a:p>
            <a:pPr marL="457200" indent="-457200">
              <a:buFont typeface="+mj-ea"/>
              <a:buAutoNum type="circleNumDbPlain" startAt="3"/>
            </a:pPr>
            <a:endParaRPr lang="en-US" altLang="ko-KR" dirty="0"/>
          </a:p>
          <a:p>
            <a:pPr marL="457200" indent="-457200">
              <a:buFont typeface="+mj-ea"/>
              <a:buAutoNum type="circleNumDbPlain" startAt="3"/>
            </a:pPr>
            <a:endParaRPr lang="en-US" altLang="ko-KR" dirty="0"/>
          </a:p>
          <a:p>
            <a:pPr marL="457200" indent="-457200">
              <a:buFont typeface="+mj-ea"/>
              <a:buAutoNum type="circleNumDbPlain" startAt="3"/>
            </a:pPr>
            <a:endParaRPr lang="en-US" altLang="ko-KR" dirty="0"/>
          </a:p>
          <a:p>
            <a:pPr marL="457200" indent="-457200">
              <a:buFont typeface="+mj-ea"/>
              <a:buAutoNum type="circleNumDbPlain" startAt="3"/>
            </a:pPr>
            <a:endParaRPr lang="en-US" altLang="ko-KR" dirty="0"/>
          </a:p>
          <a:p>
            <a:pPr marL="457200" indent="-457200">
              <a:buFont typeface="+mj-ea"/>
              <a:buAutoNum type="circleNumDbPlain" startAt="3"/>
            </a:pPr>
            <a:r>
              <a:rPr lang="en-US" altLang="ko-KR" dirty="0"/>
              <a:t>USB </a:t>
            </a:r>
            <a:r>
              <a:rPr lang="ko-KR" altLang="en-US" dirty="0"/>
              <a:t>메모리가 디렉터리에 연결되었으므로 사용 가능</a:t>
            </a:r>
            <a:endParaRPr lang="en-US" altLang="ko-KR" dirty="0"/>
          </a:p>
          <a:p>
            <a:pPr marL="457200" indent="-457200">
              <a:buFont typeface="+mj-ea"/>
              <a:buAutoNum type="circleNumDbPlain" startAt="3"/>
            </a:pPr>
            <a:endParaRPr lang="en-US" altLang="ko-KR" dirty="0"/>
          </a:p>
          <a:p>
            <a:pPr marL="457200" indent="-457200">
              <a:buFont typeface="+mj-ea"/>
              <a:buAutoNum type="circleNumDbPlain" startAt="3"/>
            </a:pPr>
            <a:endParaRPr lang="en-US" altLang="ko-KR" dirty="0"/>
          </a:p>
          <a:p>
            <a:pPr marL="457200" indent="-457200">
              <a:buFont typeface="+mj-ea"/>
              <a:buAutoNum type="circleNumDbPlain" startAt="3"/>
            </a:pPr>
            <a:endParaRPr lang="en-US" altLang="ko-KR" dirty="0"/>
          </a:p>
          <a:p>
            <a:pPr marL="457200" indent="-457200">
              <a:buFont typeface="+mj-ea"/>
              <a:buAutoNum type="circleNumDbPlain" startAt="3"/>
            </a:pPr>
            <a:r>
              <a:rPr lang="en-US" altLang="ko-KR" dirty="0"/>
              <a:t>USB </a:t>
            </a:r>
            <a:r>
              <a:rPr lang="ko-KR" altLang="en-US" dirty="0"/>
              <a:t>메모리를 사용하고 나면 </a:t>
            </a:r>
            <a:r>
              <a:rPr lang="en-US" altLang="ko-KR" dirty="0" err="1"/>
              <a:t>umount</a:t>
            </a:r>
            <a:r>
              <a:rPr lang="en-US" altLang="ko-KR" dirty="0"/>
              <a:t> </a:t>
            </a:r>
            <a:r>
              <a:rPr lang="ko-KR" altLang="en-US" dirty="0"/>
              <a:t>명령으로 마운트를 해제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8394F1-61B0-EBE0-1F13-25EC19035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628800"/>
            <a:ext cx="10153555" cy="2016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12E617D-5D2B-C219-B275-DF76AF87B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994" y="4306081"/>
            <a:ext cx="4123549" cy="12831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CB6C130-2CDA-9088-A963-42EC8E308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904" y="4308791"/>
            <a:ext cx="5023300" cy="128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4815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E0F23E-2DD2-E9ED-220E-F2E972AB3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CD-ROM/DVD</a:t>
            </a:r>
            <a:r>
              <a:rPr lang="ko-KR" altLang="en-US" dirty="0"/>
              <a:t> 연결하기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A55768-2C81-E317-47F0-8EDE2C0CD9B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CD-ROM/DVD </a:t>
            </a:r>
            <a:r>
              <a:rPr lang="ko-KR" altLang="en-US" dirty="0"/>
              <a:t>장치를 연결하여 리눅스 시스템에 인식시킴</a:t>
            </a:r>
            <a:endParaRPr lang="en-US" altLang="ko-KR" dirty="0"/>
          </a:p>
          <a:p>
            <a:pPr marL="104775" lvl="1" indent="0">
              <a:buNone/>
            </a:pPr>
            <a:r>
              <a:rPr lang="ko-KR" altLang="en-US" dirty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대부분의 경우 </a:t>
            </a:r>
            <a:r>
              <a:rPr lang="en-US" altLang="ko-KR" dirty="0"/>
              <a:t>CD-ROM/DVD</a:t>
            </a:r>
            <a:r>
              <a:rPr lang="ko-KR" altLang="en-US" dirty="0"/>
              <a:t>는 자동으로 인식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r>
              <a:rPr lang="ko-KR" altLang="en-US" dirty="0"/>
              <a:t>수동으로 </a:t>
            </a:r>
            <a:r>
              <a:rPr lang="en-US" altLang="ko-KR" dirty="0"/>
              <a:t>CD-ROM/DVD</a:t>
            </a:r>
            <a:r>
              <a:rPr lang="ko-KR" altLang="en-US" dirty="0"/>
              <a:t>를 </a:t>
            </a:r>
            <a:r>
              <a:rPr lang="ko-KR" altLang="en-US" dirty="0" err="1"/>
              <a:t>마운트할</a:t>
            </a:r>
            <a:r>
              <a:rPr lang="ko-KR" altLang="en-US" dirty="0"/>
              <a:t> 경우 장치명은 </a:t>
            </a:r>
            <a:r>
              <a:rPr lang="en-US" altLang="ko-KR" dirty="0"/>
              <a:t>/dev/</a:t>
            </a:r>
            <a:r>
              <a:rPr lang="en-US" altLang="ko-KR" dirty="0" err="1"/>
              <a:t>cdrom</a:t>
            </a:r>
            <a:r>
              <a:rPr lang="ko-KR" altLang="en-US" dirty="0"/>
              <a:t>이나 </a:t>
            </a:r>
            <a:r>
              <a:rPr lang="en-US" altLang="ko-KR" dirty="0"/>
              <a:t>/dev/</a:t>
            </a:r>
            <a:r>
              <a:rPr lang="en-US" altLang="ko-KR" dirty="0" err="1"/>
              <a:t>sr</a:t>
            </a:r>
            <a:r>
              <a:rPr lang="en-US" altLang="ko-KR" dirty="0"/>
              <a:t>#</a:t>
            </a:r>
            <a:r>
              <a:rPr lang="ko-KR" altLang="en-US" dirty="0"/>
              <a:t>을 사용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CD-ROM/DVD</a:t>
            </a:r>
            <a:r>
              <a:rPr lang="ko-KR" altLang="en-US" dirty="0"/>
              <a:t>가 </a:t>
            </a:r>
            <a:r>
              <a:rPr lang="ko-KR" altLang="en-US" dirty="0" err="1"/>
              <a:t>마운트되었으므로</a:t>
            </a:r>
            <a:r>
              <a:rPr lang="ko-KR" altLang="en-US" dirty="0"/>
              <a:t> 내용을 확인하고 사용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CD-ROM </a:t>
            </a:r>
            <a:r>
              <a:rPr lang="ko-KR" altLang="en-US" dirty="0"/>
              <a:t>장치를 사용하고 나면 </a:t>
            </a:r>
            <a:r>
              <a:rPr lang="en-US" altLang="ko-KR" dirty="0" err="1"/>
              <a:t>umount</a:t>
            </a:r>
            <a:r>
              <a:rPr lang="en-US" altLang="ko-KR" dirty="0"/>
              <a:t> </a:t>
            </a:r>
            <a:r>
              <a:rPr lang="ko-KR" altLang="en-US" dirty="0"/>
              <a:t>명령을 사용하여 마운트를 해제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D797FE-8FB5-208B-3EA8-D9AE4C3A9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132" y="2636912"/>
            <a:ext cx="8602868" cy="104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831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758061"/>
            <a:ext cx="12192000" cy="1341877"/>
          </a:xfrm>
        </p:spPr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디스크 추가 설치</a:t>
            </a:r>
          </a:p>
        </p:txBody>
      </p:sp>
    </p:spTree>
    <p:extLst>
      <p:ext uri="{BB962C8B-B14F-4D97-AF65-F5344CB8AC3E}">
        <p14:creationId xmlns:p14="http://schemas.microsoft.com/office/powerpoint/2010/main" val="31700316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906AA5-177D-0315-A3D7-6B685B2D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9CC065-E018-3F48-89B8-A6CAA66912E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디스크 추가 단계</a:t>
            </a:r>
          </a:p>
        </p:txBody>
      </p:sp>
      <p:pic>
        <p:nvPicPr>
          <p:cNvPr id="5" name="그림 4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31C2AA5-8C95-8D61-F894-E312E8371F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00"/>
          <a:stretch/>
        </p:blipFill>
        <p:spPr>
          <a:xfrm>
            <a:off x="861556" y="1916832"/>
            <a:ext cx="8982693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14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591179"/>
            <a:ext cx="12192000" cy="1125853"/>
          </a:xfrm>
        </p:spPr>
        <p:txBody>
          <a:bodyPr/>
          <a:lstStyle/>
          <a:p>
            <a:r>
              <a:rPr lang="en-US" altLang="ko-KR" dirty="0"/>
              <a:t>00 </a:t>
            </a:r>
            <a:r>
              <a:rPr lang="ko-KR" altLang="en-US" dirty="0"/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25183212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A4603-C057-E934-AFC1-BD691C511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346D02-E7D5-0CA5-14BE-5F1714CCB6E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가상머신에 디스크를 추가하는 방법</a:t>
            </a:r>
          </a:p>
        </p:txBody>
      </p:sp>
      <p:pic>
        <p:nvPicPr>
          <p:cNvPr id="7" name="그림 6" descr="텍스트, 전자기기, 계산기이(가) 표시된 사진&#10;&#10;자동 생성된 설명">
            <a:extLst>
              <a:ext uri="{FF2B5EF4-FFF2-40B4-BE49-F238E27FC236}">
                <a16:creationId xmlns:a16="http://schemas.microsoft.com/office/drawing/2014/main" id="{14F4BE3B-AD93-D757-1B0E-2671D5741F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37"/>
          <a:stretch/>
        </p:blipFill>
        <p:spPr>
          <a:xfrm>
            <a:off x="1271464" y="1682157"/>
            <a:ext cx="8280920" cy="448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502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7EF871-070F-17BB-88F7-9B2393CF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가상머신에 디스크 추가 장착하기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2C57BC95-FDC2-B33E-A3D9-8A4A35D6199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11161945" cy="5518344"/>
          </a:xfrm>
        </p:spPr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Player </a:t>
            </a:r>
            <a:r>
              <a:rPr lang="ko-KR" altLang="en-US" dirty="0"/>
              <a:t>메뉴에서 </a:t>
            </a:r>
            <a:r>
              <a:rPr lang="en-US" altLang="ko-KR" dirty="0"/>
              <a:t>[Manage]-[Virtual Machine Settings]</a:t>
            </a:r>
            <a:r>
              <a:rPr lang="ko-KR" altLang="en-US" dirty="0"/>
              <a:t>를 선택 또는 </a:t>
            </a:r>
            <a:r>
              <a:rPr lang="en-US" altLang="ko-KR" dirty="0"/>
              <a:t>VMware Player </a:t>
            </a:r>
            <a:r>
              <a:rPr lang="ko-KR" altLang="en-US" dirty="0"/>
              <a:t>메인 화면에서 </a:t>
            </a:r>
            <a:r>
              <a:rPr lang="en-US" altLang="ko-KR" dirty="0"/>
              <a:t>[Edit virtual machine settings]</a:t>
            </a:r>
            <a:r>
              <a:rPr lang="ko-KR" altLang="en-US" dirty="0"/>
              <a:t>를 선택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A2FF90E-E1A5-BE1D-C071-8616A7BF0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2136937"/>
            <a:ext cx="5400600" cy="446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2259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B06D4C-3A0A-EBCE-97C2-C300EF661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가상머신에 디스크 추가 장착하기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391267-C249-9469-140F-4419CB960B5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57200" indent="-457200">
              <a:buFont typeface="+mj-ea"/>
              <a:buAutoNum type="circleNumDbPlain" startAt="2"/>
            </a:pPr>
            <a:r>
              <a:rPr lang="en-US" altLang="ko-KR" dirty="0"/>
              <a:t>Virtual Machine Settings </a:t>
            </a:r>
            <a:r>
              <a:rPr lang="ko-KR" altLang="en-US" dirty="0"/>
              <a:t>창에서 </a:t>
            </a:r>
            <a:r>
              <a:rPr lang="en-US" altLang="ko-KR" dirty="0"/>
              <a:t>[Add...]</a:t>
            </a:r>
            <a:r>
              <a:rPr lang="ko-KR" altLang="en-US" dirty="0"/>
              <a:t>를 선택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/>
              <a:t>Add Hardware Wizard </a:t>
            </a:r>
            <a:r>
              <a:rPr lang="ko-KR" altLang="en-US" dirty="0"/>
              <a:t>창 </a:t>
            </a:r>
            <a:r>
              <a:rPr lang="en-US" altLang="ko-KR" dirty="0"/>
              <a:t>-&gt;  [Next]</a:t>
            </a:r>
            <a:r>
              <a:rPr lang="ko-KR" altLang="en-US" dirty="0"/>
              <a:t>를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6666DE-E792-2477-D922-30155A8FE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792" y="1700808"/>
            <a:ext cx="5184576" cy="504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5052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FEDA25-1BEF-E5A2-90FF-217DAD92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가상머신에 디스크 추가 장착하기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1D298B-10DA-2ACE-728B-0A3D827B2BF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57200" indent="-457200">
              <a:buFont typeface="+mj-ea"/>
              <a:buAutoNum type="circleNumDbPlain" startAt="3"/>
            </a:pPr>
            <a:r>
              <a:rPr lang="en-US" altLang="ko-KR" dirty="0"/>
              <a:t>Select a Disk Type </a:t>
            </a:r>
            <a:r>
              <a:rPr lang="ko-KR" altLang="en-US" dirty="0"/>
              <a:t>창에서 디스크의 종류로 ‘</a:t>
            </a:r>
            <a:r>
              <a:rPr lang="en-US" altLang="ko-KR" dirty="0"/>
              <a:t>SCSI’</a:t>
            </a:r>
            <a:r>
              <a:rPr lang="ko-KR" altLang="en-US" dirty="0"/>
              <a:t>를 선택하고 </a:t>
            </a:r>
            <a:r>
              <a:rPr lang="en-US" altLang="ko-KR" dirty="0"/>
              <a:t>[Next]</a:t>
            </a:r>
            <a:r>
              <a:rPr lang="ko-KR" altLang="en-US" dirty="0"/>
              <a:t> 클릭</a:t>
            </a:r>
            <a:endParaRPr lang="en-US" altLang="ko-KR" dirty="0"/>
          </a:p>
          <a:p>
            <a:pPr marL="457200" indent="-457200">
              <a:buFont typeface="+mj-ea"/>
              <a:buAutoNum type="circleNumDbPlain" startAt="3"/>
            </a:pPr>
            <a:r>
              <a:rPr lang="en-US" altLang="ko-KR" dirty="0"/>
              <a:t>Select a Disk </a:t>
            </a:r>
            <a:r>
              <a:rPr lang="ko-KR" altLang="en-US" dirty="0"/>
              <a:t>창에서 ‘</a:t>
            </a:r>
            <a:r>
              <a:rPr lang="en-US" altLang="ko-KR" dirty="0"/>
              <a:t>Create a new virtual disk’</a:t>
            </a:r>
            <a:r>
              <a:rPr lang="ko-KR" altLang="en-US" dirty="0"/>
              <a:t>를 선택하고 </a:t>
            </a:r>
            <a:r>
              <a:rPr lang="en-US" altLang="ko-KR" dirty="0"/>
              <a:t>[Next]</a:t>
            </a:r>
            <a:r>
              <a:rPr lang="ko-KR" altLang="en-US" dirty="0"/>
              <a:t> 클릭</a:t>
            </a:r>
            <a:endParaRPr lang="en-US" altLang="ko-KR" dirty="0"/>
          </a:p>
          <a:p>
            <a:pPr marL="457200" indent="-457200">
              <a:buFont typeface="+mj-ea"/>
              <a:buAutoNum type="circleNumDbPlain" startAt="3"/>
            </a:pPr>
            <a:r>
              <a:rPr lang="ko-KR" altLang="en-US" dirty="0"/>
              <a:t> </a:t>
            </a:r>
            <a:r>
              <a:rPr lang="en-US" altLang="ko-KR" dirty="0"/>
              <a:t>Specify Disk Capacity </a:t>
            </a:r>
            <a:r>
              <a:rPr lang="ko-KR" altLang="en-US" dirty="0"/>
              <a:t>창에서는 디스크의 용량을 설정</a:t>
            </a:r>
            <a:r>
              <a:rPr lang="en-US" altLang="ko-KR" dirty="0"/>
              <a:t>: 1GB</a:t>
            </a:r>
          </a:p>
          <a:p>
            <a:pPr marL="457200" indent="-457200">
              <a:buFont typeface="+mj-ea"/>
              <a:buAutoNum type="circleNumDbPlain" startAt="3"/>
            </a:pPr>
            <a:r>
              <a:rPr lang="en-US" altLang="ko-KR" dirty="0"/>
              <a:t>Specify Disk File </a:t>
            </a:r>
            <a:r>
              <a:rPr lang="ko-KR" altLang="en-US" dirty="0"/>
              <a:t>창에서 가상 디스크의 파일명을 지정</a:t>
            </a:r>
            <a:endParaRPr lang="en-US" altLang="ko-KR" dirty="0"/>
          </a:p>
          <a:p>
            <a:pPr marL="457200" indent="-457200">
              <a:buFont typeface="+mj-ea"/>
              <a:buAutoNum type="circleNumDbPlain" startAt="3"/>
            </a:pPr>
            <a:r>
              <a:rPr lang="ko-KR" altLang="en-US" dirty="0"/>
              <a:t>디스크 파일이 생성되고 디스크 추가 작업이 완료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13B04FF-2865-AE75-A2E3-31F4DC321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06" y="3655490"/>
            <a:ext cx="2554982" cy="2490571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005F61D-F748-80CF-4BBC-72F325B987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488" y="3645024"/>
            <a:ext cx="2629594" cy="2546772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A0C49E2-476E-A4BE-35C7-3F8C8FE522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082" y="3655490"/>
            <a:ext cx="2751190" cy="2655218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5C03D425-7E2B-EE8E-CAF9-C2909F93C3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2" y="3645024"/>
            <a:ext cx="2794564" cy="268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055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F5D9B6-ECD8-81B2-177A-AAB523D75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AF6F0BEE-DA41-3333-16B6-58A48D54F55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11161945" cy="5518344"/>
          </a:xfrm>
        </p:spPr>
        <p:txBody>
          <a:bodyPr/>
          <a:lstStyle/>
          <a:p>
            <a:r>
              <a:rPr lang="ko-KR" altLang="en-US" dirty="0"/>
              <a:t>디스크 장치의 이름과 파티션 표시하기</a:t>
            </a:r>
            <a:endParaRPr lang="en-US" altLang="ko-KR" dirty="0"/>
          </a:p>
          <a:p>
            <a:pPr lvl="1"/>
            <a:r>
              <a:rPr lang="en-US" altLang="ko-KR" dirty="0"/>
              <a:t>/dev/</a:t>
            </a:r>
            <a:r>
              <a:rPr lang="en-US" altLang="ko-KR" dirty="0" err="1"/>
              <a:t>sd</a:t>
            </a:r>
            <a:r>
              <a:rPr lang="ko-KR" altLang="en-US" dirty="0"/>
              <a:t>로 시작하는 이름을 사용</a:t>
            </a:r>
            <a:endParaRPr lang="en-US" altLang="ko-KR" dirty="0"/>
          </a:p>
          <a:p>
            <a:pPr lvl="2"/>
            <a:r>
              <a:rPr lang="en-US" altLang="ko-KR" dirty="0"/>
              <a:t>/dev/</a:t>
            </a:r>
            <a:r>
              <a:rPr lang="en-US" altLang="ko-KR" dirty="0" err="1"/>
              <a:t>sda</a:t>
            </a:r>
            <a:r>
              <a:rPr lang="en-US" altLang="ko-KR" dirty="0"/>
              <a:t>: </a:t>
            </a:r>
            <a:r>
              <a:rPr lang="ko-KR" altLang="en-US" dirty="0"/>
              <a:t>첫 번째 디스크</a:t>
            </a:r>
          </a:p>
          <a:p>
            <a:pPr lvl="2"/>
            <a:r>
              <a:rPr lang="en-US" altLang="ko-KR" dirty="0"/>
              <a:t>/dev/</a:t>
            </a:r>
            <a:r>
              <a:rPr lang="en-US" altLang="ko-KR" dirty="0" err="1"/>
              <a:t>sdb</a:t>
            </a:r>
            <a:r>
              <a:rPr lang="en-US" altLang="ko-KR" dirty="0"/>
              <a:t>: </a:t>
            </a:r>
            <a:r>
              <a:rPr lang="ko-KR" altLang="en-US" dirty="0"/>
              <a:t>두 번째 디스크</a:t>
            </a:r>
          </a:p>
          <a:p>
            <a:pPr lvl="2"/>
            <a:r>
              <a:rPr lang="en-US" altLang="ko-KR" dirty="0"/>
              <a:t>/dev/</a:t>
            </a:r>
            <a:r>
              <a:rPr lang="en-US" altLang="ko-KR" dirty="0" err="1"/>
              <a:t>sdc</a:t>
            </a:r>
            <a:r>
              <a:rPr lang="en-US" altLang="ko-KR" dirty="0"/>
              <a:t>: </a:t>
            </a:r>
            <a:r>
              <a:rPr lang="ko-KR" altLang="en-US" dirty="0"/>
              <a:t>세 번째 디스크</a:t>
            </a:r>
            <a:endParaRPr lang="en-US" altLang="ko-KR" dirty="0"/>
          </a:p>
          <a:p>
            <a:pPr lvl="1"/>
            <a:r>
              <a:rPr lang="ko-KR" altLang="en-US" dirty="0"/>
              <a:t>장치명이 </a:t>
            </a:r>
            <a:r>
              <a:rPr lang="en-US" altLang="ko-KR" dirty="0"/>
              <a:t>/dev/</a:t>
            </a:r>
            <a:r>
              <a:rPr lang="en-US" altLang="ko-KR" dirty="0" err="1"/>
              <a:t>sda</a:t>
            </a:r>
            <a:r>
              <a:rPr lang="ko-KR" altLang="en-US" dirty="0"/>
              <a:t>라면 파티션의 이름을 다음과 같이 표시</a:t>
            </a:r>
            <a:endParaRPr lang="en-US" altLang="ko-KR" dirty="0"/>
          </a:p>
          <a:p>
            <a:pPr lvl="2"/>
            <a:r>
              <a:rPr lang="en-US" altLang="ko-KR" dirty="0"/>
              <a:t>/dev/</a:t>
            </a:r>
            <a:r>
              <a:rPr lang="en-US" altLang="ko-KR" dirty="0" err="1"/>
              <a:t>sda</a:t>
            </a:r>
            <a:r>
              <a:rPr lang="en-US" altLang="ko-KR" dirty="0"/>
              <a:t>: </a:t>
            </a:r>
            <a:r>
              <a:rPr lang="ko-KR" altLang="en-US" dirty="0"/>
              <a:t>첫 번째 디스크 전체를 의미하는 </a:t>
            </a:r>
            <a:r>
              <a:rPr lang="ko-KR" altLang="en-US" dirty="0" err="1"/>
              <a:t>장치명</a:t>
            </a:r>
            <a:endParaRPr lang="ko-KR" altLang="en-US" dirty="0"/>
          </a:p>
          <a:p>
            <a:pPr lvl="2"/>
            <a:r>
              <a:rPr lang="en-US" altLang="ko-KR" dirty="0"/>
              <a:t>/dev/sda0: </a:t>
            </a:r>
            <a:r>
              <a:rPr lang="ko-KR" altLang="en-US" dirty="0"/>
              <a:t>디스크의 첫 번째 파티션</a:t>
            </a:r>
          </a:p>
          <a:p>
            <a:pPr lvl="2"/>
            <a:r>
              <a:rPr lang="en-US" altLang="ko-KR" dirty="0"/>
              <a:t>/dev/sda1: </a:t>
            </a:r>
            <a:r>
              <a:rPr lang="ko-KR" altLang="en-US" dirty="0"/>
              <a:t>디스크의 두 번째 파티션</a:t>
            </a:r>
          </a:p>
        </p:txBody>
      </p:sp>
    </p:spTree>
    <p:extLst>
      <p:ext uri="{BB962C8B-B14F-4D97-AF65-F5344CB8AC3E}">
        <p14:creationId xmlns:p14="http://schemas.microsoft.com/office/powerpoint/2010/main" val="8985596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49CD92-1FE5-2500-6FC2-78FCB206D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5FC5ED-2FC7-F52D-BABB-C906F0A9D5F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fdisk</a:t>
            </a:r>
            <a:r>
              <a:rPr lang="en-US" altLang="ko-KR" dirty="0"/>
              <a:t> </a:t>
            </a:r>
            <a:r>
              <a:rPr lang="ko-KR" altLang="en-US" dirty="0"/>
              <a:t>명령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F804866-5999-E6FD-E21F-4317A0FCC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700808"/>
            <a:ext cx="10868794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033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AB0D22-CE3A-E61F-8929-334866279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2337F5-758A-87DD-4B34-48BE73A0655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fdisk</a:t>
            </a:r>
            <a:r>
              <a:rPr lang="ko-KR" altLang="en-US" dirty="0"/>
              <a:t>의 내부</a:t>
            </a:r>
            <a:r>
              <a:rPr lang="en-US" altLang="ko-KR" dirty="0"/>
              <a:t> </a:t>
            </a:r>
            <a:r>
              <a:rPr lang="ko-KR" altLang="en-US" dirty="0"/>
              <a:t>명령</a:t>
            </a:r>
          </a:p>
        </p:txBody>
      </p: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8EC45E68-7883-D541-1480-10D627CE50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1"/>
          <a:stretch/>
        </p:blipFill>
        <p:spPr>
          <a:xfrm>
            <a:off x="538385" y="1772816"/>
            <a:ext cx="10598175" cy="466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3640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E25E3B-213D-297F-EE9B-BDBB6969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E65644-4762-72B8-DC7E-45C44FCEF44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파티션 정보 보기</a:t>
            </a:r>
            <a:r>
              <a:rPr lang="en-US" altLang="ko-KR" dirty="0"/>
              <a:t>: </a:t>
            </a:r>
            <a:r>
              <a:rPr lang="en-US" altLang="ko-KR" dirty="0" err="1"/>
              <a:t>fdisk</a:t>
            </a:r>
            <a:r>
              <a:rPr lang="en-US" altLang="ko-KR" dirty="0"/>
              <a:t> -l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EC1EA5E-CEA2-3D5F-17A2-149052CE2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628800"/>
            <a:ext cx="8640960" cy="493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136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6D9008-2955-832E-4DA5-F4171109A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디스크 파티션 나누기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FF9BA9-B13C-1BFF-48A5-0047373F23D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15027" y="1052736"/>
            <a:ext cx="11161946" cy="5518344"/>
          </a:xfrm>
        </p:spPr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lang="en-US" altLang="ko-KR" dirty="0" err="1"/>
              <a:t>fdisk</a:t>
            </a:r>
            <a:r>
              <a:rPr lang="en-US" altLang="ko-KR" dirty="0"/>
              <a:t> </a:t>
            </a:r>
            <a:r>
              <a:rPr lang="ko-KR" altLang="en-US" dirty="0"/>
              <a:t>명령을 실행</a:t>
            </a:r>
            <a:r>
              <a:rPr lang="en-US" altLang="ko-KR" dirty="0"/>
              <a:t>:</a:t>
            </a:r>
            <a:r>
              <a:rPr lang="ko-KR" altLang="en-US" dirty="0"/>
              <a:t> 장치명을 인자로 지정 </a:t>
            </a:r>
            <a:r>
              <a:rPr lang="en-US" altLang="ko-KR" dirty="0"/>
              <a:t>(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fdisk</a:t>
            </a:r>
            <a:r>
              <a:rPr lang="en-US" altLang="ko-KR" dirty="0"/>
              <a:t> /dev/</a:t>
            </a:r>
            <a:r>
              <a:rPr lang="en-US" altLang="ko-KR" dirty="0" err="1"/>
              <a:t>sdb</a:t>
            </a:r>
            <a:r>
              <a:rPr lang="en-US" altLang="ko-KR" dirty="0"/>
              <a:t>)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dirty="0"/>
              <a:t>새로운 파티션을 생성</a:t>
            </a:r>
            <a:r>
              <a:rPr lang="en-US" altLang="ko-KR" dirty="0"/>
              <a:t>: n </a:t>
            </a:r>
            <a:r>
              <a:rPr lang="ko-KR" altLang="en-US" dirty="0"/>
              <a:t>입력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r>
              <a:rPr lang="ko-KR" altLang="en-US" dirty="0"/>
              <a:t> 파티션의 종류를 선택</a:t>
            </a:r>
            <a:endParaRPr lang="en-US" altLang="ko-KR" dirty="0"/>
          </a:p>
          <a:p>
            <a:pPr marL="104775" lvl="1" indent="0">
              <a:buNone/>
            </a:pPr>
            <a:r>
              <a:rPr lang="ko-KR" altLang="en-US" dirty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기본</a:t>
            </a:r>
            <a:r>
              <a:rPr lang="en-US" altLang="ko-KR" dirty="0"/>
              <a:t>(primary), </a:t>
            </a:r>
            <a:r>
              <a:rPr lang="ko-KR" altLang="en-US" dirty="0"/>
              <a:t>확장</a:t>
            </a:r>
            <a:r>
              <a:rPr lang="en-US" altLang="ko-KR" dirty="0"/>
              <a:t>(extended)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dirty="0"/>
              <a:t>파티션 번호를 선택</a:t>
            </a:r>
            <a:r>
              <a:rPr lang="en-US" altLang="ko-KR" dirty="0"/>
              <a:t>: 1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dirty="0"/>
              <a:t>파티션의 크기 설정</a:t>
            </a:r>
            <a:endParaRPr lang="en-US" altLang="ko-KR" dirty="0"/>
          </a:p>
          <a:p>
            <a:pPr marL="104775" lvl="1" indent="0">
              <a:buNone/>
            </a:pPr>
            <a:r>
              <a:rPr lang="ko-KR" altLang="en-US" dirty="0"/>
              <a:t>    </a:t>
            </a:r>
            <a:r>
              <a:rPr lang="en-US" altLang="ko-KR" dirty="0"/>
              <a:t>- </a:t>
            </a:r>
            <a:r>
              <a:rPr lang="ko-KR" altLang="en-US" dirty="0" err="1"/>
              <a:t>시작섹터</a:t>
            </a:r>
            <a:r>
              <a:rPr lang="en-US" altLang="ko-KR" dirty="0"/>
              <a:t>: </a:t>
            </a:r>
            <a:r>
              <a:rPr lang="ko-KR" altLang="en-US" dirty="0"/>
              <a:t>기본값</a:t>
            </a:r>
            <a:endParaRPr lang="en-US" altLang="ko-KR" dirty="0"/>
          </a:p>
          <a:p>
            <a:pPr marL="104775" lvl="1" indent="0">
              <a:buNone/>
            </a:pPr>
            <a:r>
              <a:rPr lang="ko-KR" altLang="en-US" dirty="0"/>
              <a:t>    </a:t>
            </a:r>
            <a:r>
              <a:rPr lang="en-US" altLang="ko-KR" dirty="0"/>
              <a:t>- </a:t>
            </a:r>
            <a:r>
              <a:rPr lang="ko-KR" altLang="en-US" dirty="0" err="1"/>
              <a:t>마지막섹터</a:t>
            </a:r>
            <a:r>
              <a:rPr lang="en-US" altLang="ko-KR" dirty="0"/>
              <a:t>: </a:t>
            </a:r>
            <a:r>
              <a:rPr lang="ko-KR" altLang="en-US" dirty="0"/>
              <a:t>크기 지정</a:t>
            </a:r>
            <a:r>
              <a:rPr lang="en-US" altLang="ko-KR" dirty="0"/>
              <a:t>(+500MB)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dirty="0"/>
              <a:t>파티션 정보 확인</a:t>
            </a:r>
            <a:r>
              <a:rPr lang="en-US" altLang="ko-KR" dirty="0"/>
              <a:t>: p</a:t>
            </a:r>
          </a:p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n</a:t>
            </a:r>
            <a:r>
              <a:rPr lang="ko-KR" altLang="en-US" dirty="0"/>
              <a:t>을 입력하여 두번째 파티션 생성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w</a:t>
            </a:r>
            <a:r>
              <a:rPr lang="ko-KR" altLang="en-US" dirty="0"/>
              <a:t>를 입력하여 파티션 설정정보 저장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F073E8-641D-F1A9-B0A6-18A8A2004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056" y="1628800"/>
            <a:ext cx="5252791" cy="15841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E89A7A-3C4E-2FA5-68DB-E1059839F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397" y="3284984"/>
            <a:ext cx="5252791" cy="9832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35F2F5F-2E1C-5D1E-0F74-6F32E5EBF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968" y="4293096"/>
            <a:ext cx="6044879" cy="145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824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B80351-7893-DC14-1CAB-457F6B27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22F306-D9F3-7887-AD59-976BB8186E2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파티션을 만든 후 파일 시스템을 </a:t>
            </a:r>
            <a:r>
              <a:rPr lang="ko-KR" altLang="en-US" dirty="0" err="1"/>
              <a:t>생성해야함</a:t>
            </a:r>
            <a:endParaRPr lang="en-US" altLang="ko-KR" dirty="0"/>
          </a:p>
          <a:p>
            <a:r>
              <a:rPr lang="ko-KR" altLang="en-US" dirty="0"/>
              <a:t>파일 시스템 생성 명령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mkfs.ext2, mkfs.ext3, mkfs.ext4 </a:t>
            </a:r>
            <a:r>
              <a:rPr lang="ko-KR" altLang="en-US" dirty="0"/>
              <a:t>명령도 제공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BF72B6-0B29-51C8-5877-2244392ED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2109988"/>
            <a:ext cx="8120973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178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00. </a:t>
            </a:r>
            <a:r>
              <a:rPr lang="ko-KR" altLang="en-US" dirty="0"/>
              <a:t>개요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내용 구성</a:t>
            </a:r>
            <a:endParaRPr lang="en-US" altLang="ko-KR" dirty="0"/>
          </a:p>
          <a:p>
            <a:pPr lvl="1"/>
            <a:r>
              <a:rPr lang="ko-KR" altLang="en-US" dirty="0"/>
              <a:t>파일 시스템의 종류와 구조 이해하기</a:t>
            </a:r>
            <a:endParaRPr lang="en-US" altLang="ko-KR" dirty="0"/>
          </a:p>
          <a:p>
            <a:pPr lvl="1"/>
            <a:r>
              <a:rPr lang="en-US" altLang="ko-KR" dirty="0" err="1"/>
              <a:t>inode</a:t>
            </a:r>
            <a:r>
              <a:rPr lang="ko-KR" altLang="en-US" dirty="0"/>
              <a:t>의 구조 이해하기</a:t>
            </a:r>
            <a:endParaRPr lang="en-US" altLang="ko-KR" dirty="0"/>
          </a:p>
          <a:p>
            <a:pPr lvl="1"/>
            <a:r>
              <a:rPr lang="ko-KR" altLang="en-US" dirty="0"/>
              <a:t>파일 시스템을 마운트하고 </a:t>
            </a:r>
            <a:r>
              <a:rPr lang="ko-KR" altLang="en-US" dirty="0" err="1"/>
              <a:t>언마운트</a:t>
            </a:r>
            <a:r>
              <a:rPr lang="ko-KR" altLang="en-US" dirty="0"/>
              <a:t> 하는 방법을 익히기</a:t>
            </a:r>
            <a:endParaRPr lang="en-US" altLang="ko-KR" dirty="0"/>
          </a:p>
          <a:p>
            <a:pPr lvl="1"/>
            <a:r>
              <a:rPr lang="ko-KR" altLang="en-US" dirty="0"/>
              <a:t>디스크를 추가로 설치하고 파일 시스템을 생성하는 방법을 익히기</a:t>
            </a:r>
            <a:endParaRPr lang="en-US" altLang="ko-KR" dirty="0"/>
          </a:p>
          <a:p>
            <a:pPr lvl="1"/>
            <a:r>
              <a:rPr lang="ko-KR" altLang="en-US" dirty="0"/>
              <a:t>파일 시스템을 </a:t>
            </a:r>
            <a:r>
              <a:rPr lang="en-US" altLang="ko-KR" dirty="0"/>
              <a:t>LVM</a:t>
            </a:r>
            <a:r>
              <a:rPr lang="ko-KR" altLang="en-US" dirty="0"/>
              <a:t>으로 변환하는 방법 익히기</a:t>
            </a:r>
            <a:endParaRPr lang="en-US" altLang="ko-KR" dirty="0"/>
          </a:p>
          <a:p>
            <a:pPr lvl="1"/>
            <a:r>
              <a:rPr lang="ko-KR" altLang="en-US" dirty="0"/>
              <a:t>디스크 용량을 확인하고 파일 시스템을 복구하는 방법 익히기</a:t>
            </a:r>
            <a:endParaRPr lang="en-US" altLang="ko-KR" dirty="0"/>
          </a:p>
        </p:txBody>
      </p:sp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3D4AE0CB-94A0-9E1E-2F1F-DDA9DB118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662" y="1447800"/>
            <a:ext cx="607695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7050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1B963-9002-C2D6-21CE-B3ABCBBB3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898A95-2560-A268-3F1D-0E0912A6B7B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파일 시스템 생성 명령</a:t>
            </a:r>
            <a:endParaRPr lang="en-US" altLang="ko-KR" dirty="0"/>
          </a:p>
          <a:p>
            <a:pPr lvl="1"/>
            <a:r>
              <a:rPr lang="ko-KR" altLang="en-US" dirty="0"/>
              <a:t>설정 파일</a:t>
            </a:r>
            <a:r>
              <a:rPr lang="en-US" altLang="ko-KR" dirty="0"/>
              <a:t>:  /</a:t>
            </a:r>
            <a:r>
              <a:rPr lang="en-US" altLang="ko-KR" dirty="0" err="1"/>
              <a:t>etc</a:t>
            </a:r>
            <a:r>
              <a:rPr lang="en-US" altLang="ko-KR" dirty="0"/>
              <a:t>/mke2fs.conf </a:t>
            </a: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289AD7-28FB-0E31-7609-4D9279FCF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2057530"/>
            <a:ext cx="9001000" cy="455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986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6D9008-2955-832E-4DA5-F4171109A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mkfs</a:t>
            </a:r>
            <a:r>
              <a:rPr lang="en-US" altLang="ko-KR" dirty="0"/>
              <a:t> </a:t>
            </a:r>
            <a:r>
              <a:rPr lang="ko-KR" altLang="en-US" dirty="0"/>
              <a:t>명령으로 파일 시스템 생성하기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FF9BA9-B13C-1BFF-48A5-0047373F23D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15027" y="1052736"/>
            <a:ext cx="5148925" cy="5518344"/>
          </a:xfrm>
        </p:spPr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lang="en-US" altLang="ko-KR" dirty="0" err="1"/>
              <a:t>mkfs</a:t>
            </a:r>
            <a:r>
              <a:rPr lang="en-US" altLang="ko-KR" dirty="0"/>
              <a:t> </a:t>
            </a:r>
            <a:r>
              <a:rPr lang="ko-KR" altLang="en-US" dirty="0"/>
              <a:t>명령으로 </a:t>
            </a:r>
            <a:r>
              <a:rPr lang="en-US" altLang="ko-KR" dirty="0"/>
              <a:t>/dev/sdb1 </a:t>
            </a:r>
            <a:r>
              <a:rPr lang="ko-KR" altLang="en-US" dirty="0"/>
              <a:t>파티션에 </a:t>
            </a:r>
            <a:r>
              <a:rPr lang="en-US" altLang="ko-KR" dirty="0"/>
              <a:t>ext2 </a:t>
            </a:r>
            <a:r>
              <a:rPr lang="ko-KR" altLang="en-US" dirty="0"/>
              <a:t>파일 시스템 생성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mkfs.ext3 </a:t>
            </a:r>
            <a:r>
              <a:rPr lang="ko-KR" altLang="en-US" dirty="0"/>
              <a:t>명령으로 </a:t>
            </a:r>
            <a:r>
              <a:rPr lang="en-US" altLang="ko-KR" dirty="0"/>
              <a:t>/dev/sdb2 </a:t>
            </a:r>
            <a:r>
              <a:rPr lang="ko-KR" altLang="en-US" dirty="0"/>
              <a:t>파티션에 </a:t>
            </a:r>
            <a:r>
              <a:rPr lang="en-US" altLang="ko-KR" dirty="0"/>
              <a:t>ext3 </a:t>
            </a:r>
            <a:r>
              <a:rPr lang="ko-KR" altLang="en-US" dirty="0"/>
              <a:t>파일 시스템을 생성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94008A-E657-060F-F893-8E72143C1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3811908"/>
            <a:ext cx="5558925" cy="28531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64C6636-955A-D129-2439-95CABC21E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606" y="1052736"/>
            <a:ext cx="5253977" cy="568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5750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6D9008-2955-832E-4DA5-F4171109A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84" y="116632"/>
            <a:ext cx="11462271" cy="620463"/>
          </a:xfrm>
        </p:spPr>
        <p:txBody>
          <a:bodyPr/>
          <a:lstStyle/>
          <a:p>
            <a:r>
              <a:rPr lang="en-US" altLang="ko-KR" dirty="0"/>
              <a:t>mke2fs </a:t>
            </a:r>
            <a:r>
              <a:rPr lang="ko-KR" altLang="en-US" dirty="0"/>
              <a:t>명령으로 파일 시스템 생성하기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FF9BA9-B13C-1BFF-48A5-0047373F23D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15027" y="1052736"/>
            <a:ext cx="5148925" cy="5518344"/>
          </a:xfrm>
        </p:spPr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mke2fs </a:t>
            </a:r>
            <a:r>
              <a:rPr lang="ko-KR" altLang="en-US" dirty="0"/>
              <a:t>명령으로 </a:t>
            </a:r>
            <a:r>
              <a:rPr lang="en-US" altLang="ko-KR" dirty="0"/>
              <a:t>/dev/sdc1 </a:t>
            </a:r>
            <a:r>
              <a:rPr lang="ko-KR" altLang="en-US" dirty="0"/>
              <a:t>파티션에 </a:t>
            </a:r>
            <a:r>
              <a:rPr lang="en-US" altLang="ko-KR" dirty="0"/>
              <a:t>ext3 </a:t>
            </a:r>
            <a:r>
              <a:rPr lang="ko-KR" altLang="en-US" dirty="0"/>
              <a:t>파일 시스템을 생성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mke2fs </a:t>
            </a:r>
            <a:r>
              <a:rPr lang="ko-KR" altLang="en-US" dirty="0"/>
              <a:t>명령으로 </a:t>
            </a:r>
            <a:r>
              <a:rPr lang="en-US" altLang="ko-KR" dirty="0"/>
              <a:t>/dev/sdc2 </a:t>
            </a:r>
            <a:r>
              <a:rPr lang="ko-KR" altLang="en-US" dirty="0"/>
              <a:t>파티션에 </a:t>
            </a:r>
            <a:r>
              <a:rPr lang="en-US" altLang="ko-KR" dirty="0"/>
              <a:t>ext4 </a:t>
            </a:r>
            <a:r>
              <a:rPr lang="ko-KR" altLang="en-US" dirty="0"/>
              <a:t>파일 시스템 생성</a:t>
            </a:r>
            <a:endParaRPr lang="en-US" altLang="ko-KR" dirty="0"/>
          </a:p>
          <a:p>
            <a:pPr marL="104775" lvl="1" indent="0">
              <a:buNone/>
            </a:pPr>
            <a:r>
              <a:rPr lang="en-US" altLang="ko-KR" dirty="0"/>
              <a:t>    - </a:t>
            </a:r>
            <a:r>
              <a:rPr lang="ko-KR" altLang="en-US" dirty="0"/>
              <a:t>블록 크기는 </a:t>
            </a:r>
            <a:r>
              <a:rPr lang="en-US" altLang="ko-KR" dirty="0"/>
              <a:t>4,096B</a:t>
            </a:r>
            <a:r>
              <a:rPr lang="ko-KR" altLang="en-US" dirty="0"/>
              <a:t>로 지정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D18D77-264D-09CA-259A-7AA56EEDE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984" y="1196752"/>
            <a:ext cx="5721702" cy="9361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062174-5165-7C3E-FE1B-CD2E694F0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84" y="2132856"/>
            <a:ext cx="5722612" cy="23762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D952E38-A0C7-E37C-51D5-69B9CB713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27" y="3400012"/>
            <a:ext cx="5362139" cy="305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5255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EF4CB7-12B5-E8C5-36AE-A06BE738B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C6FC55-F4DF-E58B-00A2-4F8213CD345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85401"/>
            <a:ext cx="11161945" cy="5518344"/>
          </a:xfrm>
        </p:spPr>
        <p:txBody>
          <a:bodyPr/>
          <a:lstStyle/>
          <a:p>
            <a:r>
              <a:rPr lang="ko-KR" altLang="en-US" dirty="0"/>
              <a:t>마운트 포인트 준비하기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파일 시스템 </a:t>
            </a:r>
            <a:r>
              <a:rPr lang="ko-KR" altLang="en-US" dirty="0" err="1"/>
              <a:t>마운트하기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마운트 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0D45EC-FB74-7BCC-8292-DB8F75F26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984" y="1079008"/>
            <a:ext cx="5215375" cy="14138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EF37E9-FF2B-C63C-46C4-5A4B96089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2749205"/>
            <a:ext cx="7143531" cy="6480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24FD765-3D99-9007-4065-23ECC1372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977" y="3502624"/>
            <a:ext cx="8881423" cy="62877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616708-3747-DAC4-1EE0-B8606E6DD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2376" y="4466236"/>
            <a:ext cx="6579215" cy="192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8792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B7DF7A-DCCC-2C8B-A4DB-73C588EC3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D583EC-9543-AD0A-E2F9-9BA65837E39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5701631" cy="5518344"/>
          </a:xfrm>
        </p:spPr>
        <p:txBody>
          <a:bodyPr/>
          <a:lstStyle/>
          <a:p>
            <a:r>
              <a:rPr lang="ko-KR" altLang="en-US" dirty="0"/>
              <a:t>파일 시스템 사용하기</a:t>
            </a:r>
            <a:endParaRPr lang="en-US" altLang="ko-KR" dirty="0"/>
          </a:p>
          <a:p>
            <a:pPr lvl="1"/>
            <a:r>
              <a:rPr lang="ko-KR" altLang="en-US" dirty="0"/>
              <a:t>파일 복사하기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이 상태에서 </a:t>
            </a:r>
            <a:r>
              <a:rPr lang="en-US" altLang="ko-KR" dirty="0"/>
              <a:t>/</a:t>
            </a:r>
            <a:r>
              <a:rPr lang="en-US" altLang="ko-KR" dirty="0" err="1"/>
              <a:t>mnt</a:t>
            </a:r>
            <a:r>
              <a:rPr lang="en-US" altLang="ko-KR" dirty="0"/>
              <a:t>/hdd1</a:t>
            </a:r>
            <a:r>
              <a:rPr lang="ko-KR" altLang="en-US" dirty="0"/>
              <a:t>의 마운트를 해제하면</a:t>
            </a:r>
            <a:r>
              <a:rPr lang="en-US" altLang="ko-KR" dirty="0"/>
              <a:t> /</a:t>
            </a:r>
            <a:r>
              <a:rPr lang="en-US" altLang="ko-KR" dirty="0" err="1"/>
              <a:t>mnt</a:t>
            </a:r>
            <a:r>
              <a:rPr lang="en-US" altLang="ko-KR" dirty="0"/>
              <a:t>/hdd1</a:t>
            </a:r>
            <a:r>
              <a:rPr lang="ko-KR" altLang="en-US" dirty="0"/>
              <a:t> 디렉터리에는 어떤 파일이 있을까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1E1AD7-3D8C-7278-ACA6-9F4C8065E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784" y="1176705"/>
            <a:ext cx="6336708" cy="14401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08206F-5FC1-3C1E-770B-561DC6054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81"/>
          <a:stretch/>
        </p:blipFill>
        <p:spPr>
          <a:xfrm>
            <a:off x="6384032" y="2742742"/>
            <a:ext cx="5143500" cy="349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5488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6D9008-2955-832E-4DA5-F4171109A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84" y="116632"/>
            <a:ext cx="11462271" cy="620463"/>
          </a:xfrm>
        </p:spPr>
        <p:txBody>
          <a:bodyPr/>
          <a:lstStyle/>
          <a:p>
            <a:r>
              <a:rPr lang="en-US" altLang="ko-KR" dirty="0"/>
              <a:t>mke2fs </a:t>
            </a:r>
            <a:r>
              <a:rPr lang="ko-KR" altLang="en-US" dirty="0"/>
              <a:t>명령으로 파일 시스템 생성하기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FF9BA9-B13C-1BFF-48A5-0047373F23D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15027" y="1052736"/>
            <a:ext cx="5148925" cy="5518344"/>
          </a:xfrm>
        </p:spPr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mke2fs </a:t>
            </a:r>
            <a:r>
              <a:rPr lang="ko-KR" altLang="en-US" dirty="0"/>
              <a:t>명령으로 </a:t>
            </a:r>
            <a:r>
              <a:rPr lang="en-US" altLang="ko-KR" dirty="0"/>
              <a:t>/dev/sdc1 </a:t>
            </a:r>
            <a:r>
              <a:rPr lang="ko-KR" altLang="en-US" dirty="0"/>
              <a:t>파티션에 </a:t>
            </a:r>
            <a:r>
              <a:rPr lang="en-US" altLang="ko-KR" dirty="0"/>
              <a:t>ext3 </a:t>
            </a:r>
            <a:r>
              <a:rPr lang="ko-KR" altLang="en-US" dirty="0"/>
              <a:t>파일 시스템을 생성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mke2fs </a:t>
            </a:r>
            <a:r>
              <a:rPr lang="ko-KR" altLang="en-US" dirty="0"/>
              <a:t>명령으로 </a:t>
            </a:r>
            <a:r>
              <a:rPr lang="en-US" altLang="ko-KR" dirty="0"/>
              <a:t>/dev/sdc2 </a:t>
            </a:r>
            <a:r>
              <a:rPr lang="ko-KR" altLang="en-US" dirty="0"/>
              <a:t>파티션에 </a:t>
            </a:r>
            <a:r>
              <a:rPr lang="en-US" altLang="ko-KR" dirty="0"/>
              <a:t>ext4 </a:t>
            </a:r>
            <a:r>
              <a:rPr lang="ko-KR" altLang="en-US" dirty="0"/>
              <a:t>파일 시스템 생성</a:t>
            </a:r>
            <a:endParaRPr lang="en-US" altLang="ko-KR" dirty="0"/>
          </a:p>
          <a:p>
            <a:pPr marL="104775" lvl="1" indent="0">
              <a:buNone/>
            </a:pPr>
            <a:r>
              <a:rPr lang="en-US" altLang="ko-KR" dirty="0"/>
              <a:t>    - </a:t>
            </a:r>
            <a:r>
              <a:rPr lang="ko-KR" altLang="en-US" dirty="0"/>
              <a:t>블록 크기는 </a:t>
            </a:r>
            <a:r>
              <a:rPr lang="en-US" altLang="ko-KR" dirty="0"/>
              <a:t>4,096B</a:t>
            </a:r>
            <a:r>
              <a:rPr lang="ko-KR" altLang="en-US" dirty="0"/>
              <a:t>로 지정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D18D77-264D-09CA-259A-7AA56EEDE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984" y="1196752"/>
            <a:ext cx="5721702" cy="9361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062174-5165-7C3E-FE1B-CD2E694F0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84" y="2132856"/>
            <a:ext cx="5722612" cy="23762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D952E38-A0C7-E37C-51D5-69B9CB713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27" y="3400012"/>
            <a:ext cx="5362139" cy="305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02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6D9008-2955-832E-4DA5-F4171109A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84" y="116632"/>
            <a:ext cx="11462271" cy="620463"/>
          </a:xfrm>
        </p:spPr>
        <p:txBody>
          <a:bodyPr/>
          <a:lstStyle/>
          <a:p>
            <a:r>
              <a:rPr lang="ko-KR" altLang="en-US" dirty="0"/>
              <a:t>파일 시스템 마운트</a:t>
            </a:r>
            <a:r>
              <a:rPr lang="en-US" altLang="ko-KR" dirty="0"/>
              <a:t>, </a:t>
            </a:r>
            <a:r>
              <a:rPr lang="ko-KR" altLang="en-US" dirty="0" err="1"/>
              <a:t>언마운트하기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FF9BA9-B13C-1BFF-48A5-0047373F23D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15027" y="1052736"/>
            <a:ext cx="11053581" cy="5518344"/>
          </a:xfrm>
        </p:spPr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/dev/sdb2</a:t>
            </a:r>
            <a:r>
              <a:rPr lang="ko-KR" altLang="en-US" dirty="0"/>
              <a:t>의 파일 시스템을 </a:t>
            </a:r>
            <a:r>
              <a:rPr lang="ko-KR" altLang="en-US" dirty="0" err="1"/>
              <a:t>언마운트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/dev/sdc1</a:t>
            </a:r>
            <a:r>
              <a:rPr lang="ko-KR" altLang="en-US" dirty="0"/>
              <a:t>의 파일 시스템을 </a:t>
            </a:r>
            <a:r>
              <a:rPr lang="en-US" altLang="ko-KR" dirty="0"/>
              <a:t>/</a:t>
            </a:r>
            <a:r>
              <a:rPr lang="en-US" altLang="ko-KR" dirty="0" err="1"/>
              <a:t>mnt</a:t>
            </a:r>
            <a:r>
              <a:rPr lang="en-US" altLang="ko-KR" dirty="0"/>
              <a:t>/hdd1 </a:t>
            </a:r>
            <a:r>
              <a:rPr lang="ko-KR" altLang="en-US" dirty="0"/>
              <a:t>디렉터리에 마운트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/dev/sdc2</a:t>
            </a:r>
            <a:r>
              <a:rPr lang="ko-KR" altLang="en-US" dirty="0"/>
              <a:t>의 파일 시스템을 </a:t>
            </a:r>
            <a:r>
              <a:rPr lang="en-US" altLang="ko-KR" dirty="0"/>
              <a:t>/</a:t>
            </a:r>
            <a:r>
              <a:rPr lang="en-US" altLang="ko-KR" dirty="0" err="1"/>
              <a:t>mnt</a:t>
            </a:r>
            <a:r>
              <a:rPr lang="en-US" altLang="ko-KR" dirty="0"/>
              <a:t>/hdd2 </a:t>
            </a:r>
            <a:r>
              <a:rPr lang="ko-KR" altLang="en-US" dirty="0"/>
              <a:t>디렉터리에 마운트</a:t>
            </a:r>
            <a:endParaRPr lang="en-US" altLang="ko-KR" dirty="0"/>
          </a:p>
          <a:p>
            <a:pPr marL="104775" lvl="1" indent="0">
              <a:buNone/>
            </a:pPr>
            <a:r>
              <a:rPr lang="en-US" altLang="ko-KR" dirty="0"/>
              <a:t>    - </a:t>
            </a:r>
            <a:r>
              <a:rPr lang="ko-KR" altLang="en-US" dirty="0"/>
              <a:t> 파일 시스템의 종류를 </a:t>
            </a:r>
            <a:r>
              <a:rPr lang="en-US" altLang="ko-KR" dirty="0"/>
              <a:t>ext4</a:t>
            </a:r>
            <a:r>
              <a:rPr lang="ko-KR" altLang="en-US" dirty="0"/>
              <a:t>로 지정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/dev/sdc1</a:t>
            </a:r>
            <a:r>
              <a:rPr lang="ko-KR" altLang="en-US" dirty="0"/>
              <a:t>과 </a:t>
            </a:r>
            <a:r>
              <a:rPr lang="en-US" altLang="ko-KR" dirty="0"/>
              <a:t>/dev/sdc2</a:t>
            </a:r>
            <a:r>
              <a:rPr lang="ko-KR" altLang="en-US" dirty="0"/>
              <a:t>의 파일 시스템이 제대로 </a:t>
            </a:r>
            <a:r>
              <a:rPr lang="ko-KR" altLang="en-US" dirty="0" err="1"/>
              <a:t>마운트되었는지</a:t>
            </a:r>
            <a:r>
              <a:rPr lang="ko-KR" altLang="en-US" dirty="0"/>
              <a:t> 확인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/dev/sdc2</a:t>
            </a:r>
            <a:r>
              <a:rPr lang="ko-KR" altLang="en-US" dirty="0"/>
              <a:t>의 파일 시스템에 파일을 복사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dev/sdc1</a:t>
            </a:r>
            <a:r>
              <a:rPr lang="ko-KR" altLang="en-US" dirty="0"/>
              <a:t>과 </a:t>
            </a:r>
            <a:r>
              <a:rPr lang="en-US" altLang="ko-KR" dirty="0"/>
              <a:t>/dev/sdc2 </a:t>
            </a:r>
            <a:r>
              <a:rPr lang="ko-KR" altLang="en-US" dirty="0"/>
              <a:t>파일 시스템의 마운트를 해제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09831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9B39EC-1D33-669D-D793-8A0D413A8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CE9BA5-7DB1-4C99-6F42-83C56BB027B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여러 디스크를 하나의 디스크로 사용하는 방법</a:t>
            </a:r>
            <a:r>
              <a:rPr lang="en-US" altLang="ko-KR" dirty="0"/>
              <a:t>: LVM</a:t>
            </a:r>
          </a:p>
          <a:p>
            <a:pPr lvl="1"/>
            <a:r>
              <a:rPr lang="ko-KR" altLang="en-US" dirty="0"/>
              <a:t> 독립적으로 구성된 디스크 파티션을 하나로 연결하여 한 파티션처럼 사용할 수 있게 함</a:t>
            </a:r>
            <a:endParaRPr lang="en-US" altLang="ko-KR" dirty="0"/>
          </a:p>
          <a:p>
            <a:pPr lvl="1"/>
            <a:r>
              <a:rPr lang="ko-KR" altLang="en-US" dirty="0"/>
              <a:t>관련 용어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D62EB6-62D5-C9B3-369F-D54E5A987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2564904"/>
            <a:ext cx="9577064" cy="378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0342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E7E9C6-5073-C42B-F095-9FC2584C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7F1DDE-16D0-B172-70AE-EEBE121D978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LVM </a:t>
            </a:r>
            <a:r>
              <a:rPr lang="ko-KR" altLang="en-US" dirty="0"/>
              <a:t>예</a:t>
            </a:r>
            <a:endParaRPr lang="en-US" altLang="ko-KR" dirty="0"/>
          </a:p>
          <a:p>
            <a:pPr lvl="1"/>
            <a:r>
              <a:rPr lang="en-US" altLang="ko-KR" dirty="0"/>
              <a:t>10GB </a:t>
            </a:r>
            <a:r>
              <a:rPr lang="ko-KR" altLang="en-US" dirty="0"/>
              <a:t>용량의 물리적 파티션</a:t>
            </a:r>
            <a:r>
              <a:rPr lang="en-US" altLang="ko-KR" dirty="0"/>
              <a:t>(PV) </a:t>
            </a:r>
            <a:r>
              <a:rPr lang="ko-KR" altLang="en-US" dirty="0"/>
              <a:t>세 개를 묶어서 </a:t>
            </a:r>
            <a:r>
              <a:rPr lang="en-US" altLang="ko-KR" dirty="0"/>
              <a:t>30GB VG </a:t>
            </a:r>
            <a:r>
              <a:rPr lang="ko-KR" altLang="en-US" dirty="0"/>
              <a:t>하나를 만든 후 이를 다시 </a:t>
            </a:r>
            <a:r>
              <a:rPr lang="en-US" altLang="ko-KR" dirty="0"/>
              <a:t>15GB LV </a:t>
            </a:r>
            <a:r>
              <a:rPr lang="ko-KR" altLang="en-US" dirty="0"/>
              <a:t>두 개로 분리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C0B5CF-3512-3CBD-76F4-1CBDF96992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92"/>
          <a:stretch/>
        </p:blipFill>
        <p:spPr>
          <a:xfrm>
            <a:off x="839416" y="2502049"/>
            <a:ext cx="9433048" cy="351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778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C175CE-EC84-7AF7-BE0D-0C927AFB9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496C83-6F72-D14D-D4D7-BB449B250DD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LVM </a:t>
            </a:r>
            <a:r>
              <a:rPr lang="ko-KR" altLang="en-US" dirty="0"/>
              <a:t>관련 명령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69EA923F-C7FC-91F5-31AD-F8974DAC14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0"/>
          <a:stretch/>
        </p:blipFill>
        <p:spPr>
          <a:xfrm>
            <a:off x="4655840" y="1224136"/>
            <a:ext cx="7232898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438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591179"/>
            <a:ext cx="12192000" cy="1125853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리눅스 파일 시스템 종류 </a:t>
            </a:r>
          </a:p>
        </p:txBody>
      </p:sp>
    </p:spTree>
    <p:extLst>
      <p:ext uri="{BB962C8B-B14F-4D97-AF65-F5344CB8AC3E}">
        <p14:creationId xmlns:p14="http://schemas.microsoft.com/office/powerpoint/2010/main" val="11259507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4063F3-7B58-923D-70A0-1FD681922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디스크 추가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C8BBCC-2DB4-9780-01A7-365493FE98B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LVM </a:t>
            </a:r>
            <a:r>
              <a:rPr lang="ko-KR" altLang="en-US" dirty="0"/>
              <a:t>생성 과정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5B28314E-B539-BB51-E7C5-ABAB5E5E8B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9"/>
          <a:stretch/>
        </p:blipFill>
        <p:spPr>
          <a:xfrm>
            <a:off x="4295800" y="1170548"/>
            <a:ext cx="5184576" cy="53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4724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6D9008-2955-832E-4DA5-F4171109A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84" y="116632"/>
            <a:ext cx="11462271" cy="620463"/>
          </a:xfrm>
        </p:spPr>
        <p:txBody>
          <a:bodyPr/>
          <a:lstStyle/>
          <a:p>
            <a:r>
              <a:rPr lang="en-US" altLang="ko-KR" dirty="0"/>
              <a:t>LVM </a:t>
            </a:r>
            <a:r>
              <a:rPr lang="ko-KR" altLang="en-US" dirty="0"/>
              <a:t>생성하기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FF9BA9-B13C-1BFF-48A5-0047373F23D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13958" y="1452365"/>
            <a:ext cx="11161946" cy="4870272"/>
          </a:xfrm>
        </p:spPr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lang="en-US" altLang="ko-KR" sz="1800" dirty="0"/>
              <a:t>lvm2 </a:t>
            </a:r>
            <a:r>
              <a:rPr lang="ko-KR" altLang="en-US" sz="1800" dirty="0"/>
              <a:t>패키지를 먼저 설치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sudo</a:t>
            </a:r>
            <a:r>
              <a:rPr lang="en-US" altLang="ko-KR" sz="1800" dirty="0"/>
              <a:t> apt install lvm2</a:t>
            </a:r>
          </a:p>
          <a:p>
            <a:pPr marL="457200" indent="-457200">
              <a:buFont typeface="+mj-ea"/>
              <a:buAutoNum type="circleNumDbPlain"/>
            </a:pPr>
            <a:r>
              <a:rPr lang="en-US" altLang="ko-KR" sz="1800" dirty="0"/>
              <a:t>/dev/sdb1, /dev/sdb2</a:t>
            </a:r>
            <a:r>
              <a:rPr lang="ko-KR" altLang="en-US" sz="1800" dirty="0"/>
              <a:t>의 파일 시스템 종류를 </a:t>
            </a:r>
            <a:r>
              <a:rPr lang="en-US" altLang="ko-KR" sz="1800" dirty="0"/>
              <a:t>83(Linux)</a:t>
            </a:r>
            <a:r>
              <a:rPr lang="ko-KR" altLang="en-US" sz="1800" dirty="0"/>
              <a:t>에서 </a:t>
            </a:r>
            <a:r>
              <a:rPr lang="en-US" altLang="ko-KR" sz="1800" dirty="0"/>
              <a:t>8e(</a:t>
            </a:r>
            <a:r>
              <a:rPr lang="en-US" altLang="ko-KR" sz="1800" dirty="0" err="1"/>
              <a:t>LinuxLVM</a:t>
            </a:r>
            <a:r>
              <a:rPr lang="en-US" altLang="ko-KR" sz="1800" dirty="0"/>
              <a:t>)</a:t>
            </a:r>
            <a:r>
              <a:rPr lang="ko-KR" altLang="en-US" sz="1800" dirty="0"/>
              <a:t>로 변경</a:t>
            </a:r>
            <a:endParaRPr lang="en-US" altLang="ko-KR" sz="1800" dirty="0"/>
          </a:p>
          <a:p>
            <a:pPr marL="457200" indent="-457200">
              <a:buFont typeface="+mj-ea"/>
              <a:buAutoNum type="circleNumDbPlain"/>
            </a:pPr>
            <a:r>
              <a:rPr lang="en-US" altLang="ko-KR" sz="1800" dirty="0"/>
              <a:t>/dev/sdb1, /dev/sdb2</a:t>
            </a:r>
            <a:r>
              <a:rPr lang="ko-KR" altLang="en-US" sz="1800" dirty="0"/>
              <a:t>에 </a:t>
            </a:r>
            <a:r>
              <a:rPr lang="en-US" altLang="ko-KR" sz="1800" dirty="0"/>
              <a:t>PV</a:t>
            </a:r>
            <a:r>
              <a:rPr lang="ko-KR" altLang="en-US" sz="1800" dirty="0"/>
              <a:t>를 생성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sudo</a:t>
            </a:r>
            <a:r>
              <a:rPr lang="en-US" altLang="ko-KR" sz="1800" dirty="0"/>
              <a:t> </a:t>
            </a:r>
            <a:r>
              <a:rPr lang="en-US" altLang="ko-KR" sz="1800" dirty="0" err="1"/>
              <a:t>pvcreate</a:t>
            </a:r>
            <a:r>
              <a:rPr lang="en-US" altLang="ko-KR" sz="1800" dirty="0"/>
              <a:t> /dev/sdb1</a:t>
            </a:r>
          </a:p>
          <a:p>
            <a:pPr marL="457200" indent="-457200">
              <a:buFont typeface="+mj-ea"/>
              <a:buAutoNum type="circleNumDbPlain"/>
            </a:pPr>
            <a:r>
              <a:rPr lang="en-US" altLang="ko-KR" sz="1800" dirty="0" err="1"/>
              <a:t>pvscan</a:t>
            </a:r>
            <a:r>
              <a:rPr lang="en-US" altLang="ko-KR" sz="1800" dirty="0"/>
              <a:t> </a:t>
            </a:r>
            <a:r>
              <a:rPr lang="ko-KR" altLang="en-US" sz="1800" dirty="0"/>
              <a:t>명령으로 </a:t>
            </a:r>
            <a:r>
              <a:rPr lang="en-US" altLang="ko-KR" sz="1800" dirty="0"/>
              <a:t>PV</a:t>
            </a:r>
            <a:r>
              <a:rPr lang="ko-KR" altLang="en-US" sz="1800" dirty="0"/>
              <a:t>의 상태를 확인</a:t>
            </a:r>
            <a:endParaRPr lang="en-US" altLang="ko-KR" sz="1800" dirty="0"/>
          </a:p>
          <a:p>
            <a:pPr marL="457200" indent="-457200">
              <a:buFont typeface="+mj-ea"/>
              <a:buAutoNum type="circleNumDbPlain"/>
            </a:pPr>
            <a:r>
              <a:rPr lang="ko-KR" altLang="en-US" sz="1800" dirty="0"/>
              <a:t>두 </a:t>
            </a:r>
            <a:r>
              <a:rPr lang="en-US" altLang="ko-KR" sz="1800" dirty="0"/>
              <a:t>PV</a:t>
            </a:r>
            <a:r>
              <a:rPr lang="ko-KR" altLang="en-US" sz="1800" dirty="0"/>
              <a:t>를 통합하여 </a:t>
            </a:r>
            <a:r>
              <a:rPr lang="en-US" altLang="ko-KR" sz="1800" dirty="0"/>
              <a:t>VG</a:t>
            </a:r>
            <a:r>
              <a:rPr lang="ko-KR" altLang="en-US" sz="1800" dirty="0"/>
              <a:t>를 생성한다</a:t>
            </a:r>
            <a:r>
              <a:rPr lang="en-US" altLang="ko-KR" sz="1800" dirty="0"/>
              <a:t>. VG</a:t>
            </a:r>
            <a:r>
              <a:rPr lang="ko-KR" altLang="en-US" sz="1800" dirty="0"/>
              <a:t>의 이름은 </a:t>
            </a:r>
            <a:r>
              <a:rPr lang="en-US" altLang="ko-KR" sz="1800" dirty="0"/>
              <a:t>grp1</a:t>
            </a:r>
            <a:r>
              <a:rPr lang="ko-KR" altLang="en-US" sz="1800" dirty="0"/>
              <a:t>로</a:t>
            </a:r>
            <a:r>
              <a:rPr lang="en-US" altLang="ko-KR" sz="1800" dirty="0"/>
              <a:t> </a:t>
            </a:r>
            <a:r>
              <a:rPr lang="ko-KR" altLang="en-US" sz="1800" dirty="0"/>
              <a:t>지정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sudo</a:t>
            </a:r>
            <a:r>
              <a:rPr lang="en-US" altLang="ko-KR" sz="1800" dirty="0"/>
              <a:t> </a:t>
            </a:r>
            <a:r>
              <a:rPr lang="en-US" altLang="ko-KR" sz="1800" dirty="0" err="1"/>
              <a:t>vgcreate</a:t>
            </a:r>
            <a:r>
              <a:rPr lang="en-US" altLang="ko-KR" sz="1800" dirty="0"/>
              <a:t> grp1 /dev/sdb1 /dev/sdb2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800" dirty="0"/>
              <a:t>생성된 </a:t>
            </a:r>
            <a:r>
              <a:rPr lang="en-US" altLang="ko-KR" sz="1800" dirty="0"/>
              <a:t>VG grp1</a:t>
            </a:r>
            <a:r>
              <a:rPr lang="ko-KR" altLang="en-US" sz="1800" dirty="0"/>
              <a:t>을 활성화</a:t>
            </a:r>
            <a:r>
              <a:rPr lang="en-US" altLang="ko-KR" sz="1800" dirty="0"/>
              <a:t>: </a:t>
            </a:r>
            <a:r>
              <a:rPr lang="es-ES" altLang="ko-KR" sz="1800" dirty="0"/>
              <a:t>sudo vgchange -a y grp1</a:t>
            </a:r>
            <a:endParaRPr lang="en-US" altLang="ko-KR" sz="1800" dirty="0"/>
          </a:p>
          <a:p>
            <a:pPr marL="457200" indent="-457200">
              <a:buFont typeface="+mj-ea"/>
              <a:buAutoNum type="circleNumDbPlain"/>
            </a:pPr>
            <a:r>
              <a:rPr lang="ko-KR" altLang="en-US" sz="1800" dirty="0"/>
              <a:t>활성화된 </a:t>
            </a:r>
            <a:r>
              <a:rPr lang="en-US" altLang="ko-KR" sz="1800" dirty="0"/>
              <a:t>VG grp1</a:t>
            </a:r>
            <a:r>
              <a:rPr lang="ko-KR" altLang="en-US" sz="1800" dirty="0"/>
              <a:t>의 상태를 </a:t>
            </a:r>
            <a:r>
              <a:rPr lang="en-US" altLang="ko-KR" sz="1800" dirty="0" err="1"/>
              <a:t>vgdisplay</a:t>
            </a:r>
            <a:r>
              <a:rPr lang="en-US" altLang="ko-KR" sz="1800" dirty="0"/>
              <a:t> </a:t>
            </a:r>
            <a:r>
              <a:rPr lang="ko-KR" altLang="en-US" sz="1800" dirty="0"/>
              <a:t>명령으로 확인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sudo</a:t>
            </a:r>
            <a:r>
              <a:rPr lang="en-US" altLang="ko-KR" sz="1800" dirty="0"/>
              <a:t> </a:t>
            </a:r>
            <a:r>
              <a:rPr lang="en-US" altLang="ko-KR" sz="1800" dirty="0" err="1"/>
              <a:t>vgdisplay</a:t>
            </a:r>
            <a:r>
              <a:rPr lang="en-US" altLang="ko-KR" sz="1800" dirty="0"/>
              <a:t> -v grp1</a:t>
            </a:r>
          </a:p>
          <a:p>
            <a:pPr marL="457200" indent="-457200">
              <a:buFont typeface="+mj-ea"/>
              <a:buAutoNum type="circleNumDbPlain"/>
            </a:pPr>
            <a:r>
              <a:rPr lang="en-US" altLang="ko-KR" sz="1800" dirty="0"/>
              <a:t>VG grp1</a:t>
            </a:r>
            <a:r>
              <a:rPr lang="ko-KR" altLang="en-US" sz="1800" dirty="0"/>
              <a:t>에는 </a:t>
            </a:r>
            <a:r>
              <a:rPr lang="en-US" altLang="ko-KR" sz="1800" dirty="0"/>
              <a:t>PE</a:t>
            </a:r>
            <a:r>
              <a:rPr lang="ko-KR" altLang="en-US" sz="1800" dirty="0"/>
              <a:t>가 총 </a:t>
            </a:r>
            <a:r>
              <a:rPr lang="en-US" altLang="ko-KR" sz="1800" dirty="0"/>
              <a:t>248</a:t>
            </a:r>
            <a:r>
              <a:rPr lang="ko-KR" altLang="en-US" sz="1800" dirty="0"/>
              <a:t>개 있다</a:t>
            </a:r>
            <a:r>
              <a:rPr lang="en-US" altLang="ko-KR" sz="1800" dirty="0"/>
              <a:t>. </a:t>
            </a:r>
            <a:r>
              <a:rPr lang="ko-KR" altLang="en-US" sz="1800" dirty="0"/>
              <a:t>이를 모두 합하여 하나의 </a:t>
            </a:r>
            <a:r>
              <a:rPr lang="en-US" altLang="ko-KR" sz="1800" dirty="0"/>
              <a:t>LV</a:t>
            </a:r>
            <a:r>
              <a:rPr lang="ko-KR" altLang="en-US" sz="1800" dirty="0"/>
              <a:t>를 생성</a:t>
            </a:r>
            <a:endParaRPr lang="en-US" altLang="ko-KR" sz="1800" dirty="0"/>
          </a:p>
          <a:p>
            <a:pPr marL="104775" lvl="1" indent="0">
              <a:buNone/>
            </a:pPr>
            <a:r>
              <a:rPr lang="en-US" altLang="ko-KR" sz="1400" dirty="0"/>
              <a:t>      :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lvcreate</a:t>
            </a:r>
            <a:r>
              <a:rPr lang="en-US" altLang="ko-KR" sz="1400" dirty="0"/>
              <a:t> -l 248 grp1 -n mylvm1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1800" dirty="0"/>
              <a:t>생성된 </a:t>
            </a:r>
            <a:r>
              <a:rPr lang="en-US" altLang="ko-KR" sz="1800" dirty="0"/>
              <a:t>LV</a:t>
            </a:r>
            <a:r>
              <a:rPr lang="ko-KR" altLang="en-US" sz="1800" dirty="0"/>
              <a:t>의 상태를 확인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sudo</a:t>
            </a:r>
            <a:r>
              <a:rPr lang="en-US" altLang="ko-KR" sz="1800" dirty="0"/>
              <a:t> </a:t>
            </a:r>
            <a:r>
              <a:rPr lang="en-US" altLang="ko-KR" sz="1800" dirty="0" err="1"/>
              <a:t>lvscan</a:t>
            </a:r>
            <a:endParaRPr lang="en-US" altLang="ko-KR" sz="1800" dirty="0"/>
          </a:p>
          <a:p>
            <a:pPr marL="457200" indent="-457200">
              <a:buFont typeface="+mj-ea"/>
              <a:buAutoNum type="circleNumDbPlain"/>
            </a:pPr>
            <a:r>
              <a:rPr lang="en-US" altLang="ko-KR" sz="1800" dirty="0"/>
              <a:t>LV mylvm1</a:t>
            </a:r>
            <a:r>
              <a:rPr lang="ko-KR" altLang="en-US" sz="1800" dirty="0"/>
              <a:t>에 </a:t>
            </a:r>
            <a:r>
              <a:rPr lang="en-US" altLang="ko-KR" sz="1800" dirty="0"/>
              <a:t>ext4 </a:t>
            </a:r>
            <a:r>
              <a:rPr lang="ko-KR" altLang="en-US" sz="1800" dirty="0"/>
              <a:t>파일 시스템을 생성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장치명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sudo</a:t>
            </a:r>
            <a:r>
              <a:rPr lang="en-US" altLang="ko-KR" sz="1800" dirty="0"/>
              <a:t> mke2fs -t ext4 /dev/grp1/mylvm1</a:t>
            </a:r>
          </a:p>
          <a:p>
            <a:pPr marL="457200" indent="-457200">
              <a:buFont typeface="+mj-ea"/>
              <a:buAutoNum type="circleNumDbPlain"/>
            </a:pPr>
            <a:r>
              <a:rPr lang="en-US" altLang="ko-KR" sz="1800" dirty="0"/>
              <a:t>VG</a:t>
            </a:r>
            <a:r>
              <a:rPr lang="ko-KR" altLang="en-US" sz="1800" dirty="0"/>
              <a:t>의 상태를 확인하여 </a:t>
            </a:r>
            <a:r>
              <a:rPr lang="en-US" altLang="ko-KR" sz="1800" dirty="0"/>
              <a:t>LV</a:t>
            </a:r>
            <a:r>
              <a:rPr lang="ko-KR" altLang="en-US" sz="1800" dirty="0"/>
              <a:t>의 정보가 수정되었는지 확인</a:t>
            </a:r>
            <a:endParaRPr lang="en-US" altLang="ko-KR" sz="1800" dirty="0"/>
          </a:p>
          <a:p>
            <a:pPr marL="457200" indent="-457200">
              <a:buFont typeface="+mj-ea"/>
              <a:buAutoNum type="circleNumDbPlain"/>
            </a:pPr>
            <a:r>
              <a:rPr lang="en-US" altLang="ko-KR" sz="1800" dirty="0"/>
              <a:t>LV</a:t>
            </a:r>
            <a:r>
              <a:rPr lang="ko-KR" altLang="en-US" sz="1800" dirty="0"/>
              <a:t>를 </a:t>
            </a:r>
            <a:r>
              <a:rPr lang="en-US" altLang="ko-KR" sz="1800" dirty="0"/>
              <a:t>/</a:t>
            </a:r>
            <a:r>
              <a:rPr lang="en-US" altLang="ko-KR" sz="1800" dirty="0" err="1"/>
              <a:t>mnt</a:t>
            </a:r>
            <a:r>
              <a:rPr lang="en-US" altLang="ko-KR" sz="1800" dirty="0"/>
              <a:t>/</a:t>
            </a:r>
            <a:r>
              <a:rPr lang="en-US" altLang="ko-KR" sz="1800" dirty="0" err="1"/>
              <a:t>lvm</a:t>
            </a:r>
            <a:r>
              <a:rPr lang="en-US" altLang="ko-KR" sz="1800" dirty="0"/>
              <a:t> </a:t>
            </a:r>
            <a:r>
              <a:rPr lang="ko-KR" altLang="en-US" sz="1800" dirty="0"/>
              <a:t>디렉터리에 마운트하고 파일을 복사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sudo</a:t>
            </a:r>
            <a:r>
              <a:rPr lang="en-US" altLang="ko-KR" sz="1800" dirty="0"/>
              <a:t> mount /dev/grp1/mylvm1 /</a:t>
            </a:r>
            <a:r>
              <a:rPr lang="en-US" altLang="ko-KR" sz="1800" dirty="0" err="1"/>
              <a:t>mnt</a:t>
            </a:r>
            <a:r>
              <a:rPr lang="en-US" altLang="ko-KR" sz="1800" dirty="0"/>
              <a:t>/</a:t>
            </a:r>
            <a:r>
              <a:rPr lang="en-US" altLang="ko-KR" sz="1800" dirty="0" err="1"/>
              <a:t>lvm</a:t>
            </a:r>
            <a:endParaRPr lang="en-US" altLang="ko-KR" sz="1800" dirty="0"/>
          </a:p>
          <a:p>
            <a:pPr marL="457200" indent="-457200">
              <a:buFont typeface="+mj-ea"/>
              <a:buAutoNum type="circleNumDbPlain"/>
            </a:pPr>
            <a:endParaRPr lang="ko-KR" alt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1C3BFA-3CCE-C6AD-410D-3A148CD832D2}"/>
              </a:ext>
            </a:extLst>
          </p:cNvPr>
          <p:cNvSpPr txBox="1"/>
          <p:nvPr/>
        </p:nvSpPr>
        <p:spPr>
          <a:xfrm>
            <a:off x="515027" y="1052736"/>
            <a:ext cx="11161946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ko-KR" altLang="en-US" dirty="0"/>
              <a:t>/</a:t>
            </a:r>
            <a:r>
              <a:rPr lang="ko-KR" altLang="en-US" dirty="0" err="1"/>
              <a:t>dev</a:t>
            </a:r>
            <a:r>
              <a:rPr lang="ko-KR" altLang="en-US" dirty="0"/>
              <a:t>/sdb1, /</a:t>
            </a:r>
            <a:r>
              <a:rPr lang="ko-KR" altLang="en-US" dirty="0" err="1"/>
              <a:t>dev</a:t>
            </a:r>
            <a:r>
              <a:rPr lang="ko-KR" altLang="en-US" dirty="0"/>
              <a:t>/sdb2는 크기가 각각 500MB다. 이를 </a:t>
            </a:r>
            <a:r>
              <a:rPr lang="ko-KR" altLang="en-US" dirty="0" err="1"/>
              <a:t>LVM으로</a:t>
            </a:r>
            <a:r>
              <a:rPr lang="ko-KR" altLang="en-US" dirty="0"/>
              <a:t> 변환하고 1GB짜리 </a:t>
            </a:r>
            <a:r>
              <a:rPr lang="ko-KR" altLang="en-US" dirty="0" err="1"/>
              <a:t>LV를</a:t>
            </a:r>
            <a:r>
              <a:rPr lang="ko-KR" altLang="en-US" dirty="0"/>
              <a:t> 생성하여 마운트</a:t>
            </a:r>
          </a:p>
        </p:txBody>
      </p:sp>
    </p:spTree>
    <p:extLst>
      <p:ext uri="{BB962C8B-B14F-4D97-AF65-F5344CB8AC3E}">
        <p14:creationId xmlns:p14="http://schemas.microsoft.com/office/powerpoint/2010/main" val="37781723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591179"/>
            <a:ext cx="12192000" cy="1125853"/>
          </a:xfrm>
        </p:spPr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디스크 관리</a:t>
            </a:r>
          </a:p>
        </p:txBody>
      </p:sp>
    </p:spTree>
    <p:extLst>
      <p:ext uri="{BB962C8B-B14F-4D97-AF65-F5344CB8AC3E}">
        <p14:creationId xmlns:p14="http://schemas.microsoft.com/office/powerpoint/2010/main" val="12742155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EB43EC-0504-B2D8-6C9E-7FB9421AB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디스크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995EDA-B419-7E24-8282-A2E8DE40875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11246247" cy="5518344"/>
          </a:xfrm>
        </p:spPr>
        <p:txBody>
          <a:bodyPr/>
          <a:lstStyle/>
          <a:p>
            <a:r>
              <a:rPr lang="ko-KR" altLang="en-US" dirty="0"/>
              <a:t>파일 시스템별 디스크 사용량 확인하기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5CAF70D-BBC6-9847-2B6F-98F384EE9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85" y="1628800"/>
            <a:ext cx="10839321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4626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84C60A-0EC1-5EB0-2F9A-4010C271E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디스크 관리</a:t>
            </a:r>
          </a:p>
        </p:txBody>
      </p: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D8DB5DB4-F66C-70D5-08D7-F8C101F1AB1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11246247" cy="5518344"/>
          </a:xfrm>
        </p:spPr>
        <p:txBody>
          <a:bodyPr/>
          <a:lstStyle/>
          <a:p>
            <a:pPr lvl="1"/>
            <a:r>
              <a:rPr lang="en-US" altLang="ko-KR" dirty="0" err="1"/>
              <a:t>df</a:t>
            </a:r>
            <a:r>
              <a:rPr lang="en-US" altLang="ko-KR" dirty="0"/>
              <a:t> </a:t>
            </a:r>
            <a:r>
              <a:rPr lang="ko-KR" altLang="en-US" dirty="0"/>
              <a:t>명령만 사용하는 경우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FD109FA8-CF93-B0C0-6DEA-DC88074B3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636650"/>
            <a:ext cx="8533733" cy="3168352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C0C77596-2B09-8A52-F1A1-2C5B70611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138" y="3775835"/>
            <a:ext cx="4226511" cy="27321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24681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D826F1-4602-66AE-5705-F2C5B03F8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디스크 관리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B802288E-AC0A-2C4B-376F-DA311640BF9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11246247" cy="5518344"/>
          </a:xfrm>
        </p:spPr>
        <p:txBody>
          <a:bodyPr/>
          <a:lstStyle/>
          <a:p>
            <a:pPr lvl="1"/>
            <a:r>
              <a:rPr lang="ko-KR" altLang="en-US" dirty="0"/>
              <a:t>파일 시스템 사용량을 이해하기 쉬운 단위로 표시하기</a:t>
            </a:r>
            <a:r>
              <a:rPr lang="en-US" altLang="ko-KR" dirty="0"/>
              <a:t>: -  h</a:t>
            </a:r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C3802A7-2564-B427-AFC9-75E8CF709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1844824"/>
            <a:ext cx="8890532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453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E5139F-D4D2-65D6-1967-6F09AF20A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디스크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EE93FF-3733-C8C7-203A-88C8A379640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15027" y="1079008"/>
            <a:ext cx="11185304" cy="5518344"/>
          </a:xfrm>
        </p:spPr>
        <p:txBody>
          <a:bodyPr/>
          <a:lstStyle/>
          <a:p>
            <a:pPr lvl="1"/>
            <a:r>
              <a:rPr lang="ko-KR" altLang="en-US" dirty="0"/>
              <a:t>파일 시스템의 종류 출력하기</a:t>
            </a:r>
            <a:r>
              <a:rPr lang="en-US" altLang="ko-KR" dirty="0"/>
              <a:t>: -T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EFB6839-D217-33C1-40A8-A80ACAD59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39" y="1772816"/>
            <a:ext cx="10059203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062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D6581-034A-F5ED-541A-AAE9CF57F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디스크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E9240B-E06C-F139-12FD-15F0F3DBD2C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디렉터리나 사용자별 디스크 사용량 확인하기</a:t>
            </a:r>
            <a:r>
              <a:rPr lang="en-US" altLang="ko-KR" dirty="0"/>
              <a:t>: du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0DB701-8AAE-DDE2-1A81-9B13FAFB3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844824"/>
            <a:ext cx="10963429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669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45CC8-BF67-04BA-3E4F-88E40C432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디스크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EADA4A-D8F2-809E-5A8D-9E78B0A44FE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5557615" cy="5518344"/>
          </a:xfrm>
        </p:spPr>
        <p:txBody>
          <a:bodyPr/>
          <a:lstStyle/>
          <a:p>
            <a:pPr lvl="1"/>
            <a:r>
              <a:rPr lang="en-US" altLang="ko-KR" dirty="0"/>
              <a:t>du </a:t>
            </a:r>
            <a:r>
              <a:rPr lang="ko-KR" altLang="en-US" dirty="0"/>
              <a:t>명령만 사용하는 경우</a:t>
            </a:r>
            <a:r>
              <a:rPr lang="en-US" altLang="ko-KR" dirty="0"/>
              <a:t>: </a:t>
            </a:r>
            <a:r>
              <a:rPr lang="ko-KR" altLang="en-US" dirty="0"/>
              <a:t>현재 디렉터리의 디스크 사용량 출력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BD9581F7-B396-9A33-A3D5-20B244B91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024" y="1046751"/>
            <a:ext cx="4032448" cy="540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571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56A125-1EB1-D126-518A-28EF9C6B6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디스크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18BCF4-CFA5-A5ED-1B22-622CA885D9E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전체 디스크 사용량 출력하기</a:t>
            </a:r>
            <a:r>
              <a:rPr lang="en-US" altLang="ko-KR" dirty="0"/>
              <a:t>: </a:t>
            </a:r>
            <a:r>
              <a:rPr lang="ko-KR" altLang="en-US" dirty="0"/>
              <a:t>지정한 디렉터리의 전체 사용량만 출력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특정 사용자의 디스크 사용량 출력</a:t>
            </a:r>
            <a:r>
              <a:rPr lang="en-US" altLang="ko-KR" dirty="0"/>
              <a:t>: </a:t>
            </a:r>
            <a:r>
              <a:rPr lang="ko-KR" altLang="en-US" dirty="0"/>
              <a:t>사용자의 홈 디렉터리를 지정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ED01D4F-E503-AFAB-D559-E674D449E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1628800"/>
            <a:ext cx="5672515" cy="208823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1CA41FD-BEE4-FBA9-5E3A-15B1FCED5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744" y="4266824"/>
            <a:ext cx="5485123" cy="12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46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리눅스 파일 시스템 종류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디스크 기반 파일 시스템</a:t>
            </a:r>
            <a:endParaRPr lang="en-US" altLang="ko-KR" dirty="0"/>
          </a:p>
          <a:p>
            <a:pPr lvl="1"/>
            <a:r>
              <a:rPr lang="en-US" altLang="ko-KR" dirty="0" err="1"/>
              <a:t>ext</a:t>
            </a:r>
            <a:r>
              <a:rPr lang="en-US" altLang="ko-KR" dirty="0"/>
              <a:t>(ext1):</a:t>
            </a:r>
            <a:r>
              <a:rPr lang="ko-KR" altLang="en-US" dirty="0"/>
              <a:t> </a:t>
            </a:r>
            <a:r>
              <a:rPr lang="en-US" altLang="ko-KR" dirty="0"/>
              <a:t>1992</a:t>
            </a:r>
            <a:r>
              <a:rPr lang="ko-KR" altLang="en-US" dirty="0"/>
              <a:t>년 발표</a:t>
            </a:r>
            <a:r>
              <a:rPr lang="en-US" altLang="ko-KR" dirty="0"/>
              <a:t>, </a:t>
            </a:r>
            <a:r>
              <a:rPr lang="ko-KR" altLang="en-US" dirty="0"/>
              <a:t>시스템 최대 크기 </a:t>
            </a:r>
            <a:r>
              <a:rPr lang="en-US" altLang="ko-KR" dirty="0"/>
              <a:t>2GB, </a:t>
            </a:r>
            <a:r>
              <a:rPr lang="ko-KR" altLang="en-US" dirty="0"/>
              <a:t>현재는 사용하지 않음</a:t>
            </a:r>
            <a:endParaRPr lang="en-US" altLang="ko-KR" dirty="0"/>
          </a:p>
          <a:p>
            <a:pPr lvl="1"/>
            <a:r>
              <a:rPr lang="en-US" altLang="ko-KR" dirty="0"/>
              <a:t>ext2: 1993</a:t>
            </a:r>
            <a:r>
              <a:rPr lang="ko-KR" altLang="en-US" dirty="0"/>
              <a:t>년 발표</a:t>
            </a:r>
            <a:r>
              <a:rPr lang="en-US" altLang="ko-KR" dirty="0"/>
              <a:t>,  ext1</a:t>
            </a:r>
            <a:r>
              <a:rPr lang="ko-KR" altLang="en-US" dirty="0"/>
              <a:t>의 문제를 해결하고 확장성 강화</a:t>
            </a:r>
            <a:r>
              <a:rPr lang="en-US" altLang="ko-KR" dirty="0"/>
              <a:t>, </a:t>
            </a:r>
            <a:r>
              <a:rPr lang="ko-KR" altLang="en-US" dirty="0"/>
              <a:t>시스템 최대 크기 </a:t>
            </a:r>
            <a:r>
              <a:rPr lang="en-US" altLang="ko-KR" dirty="0"/>
              <a:t>2TB(</a:t>
            </a:r>
            <a:r>
              <a:rPr lang="ko-KR" altLang="en-US" dirty="0"/>
              <a:t>이론적으로는 </a:t>
            </a:r>
            <a:r>
              <a:rPr lang="en-US" altLang="ko-KR" dirty="0"/>
              <a:t>32TB)</a:t>
            </a:r>
          </a:p>
          <a:p>
            <a:pPr lvl="1"/>
            <a:r>
              <a:rPr lang="en-US" altLang="ko-KR" dirty="0"/>
              <a:t>ext3: 2001</a:t>
            </a:r>
            <a:r>
              <a:rPr lang="ko-KR" altLang="en-US" dirty="0"/>
              <a:t>년 발표</a:t>
            </a:r>
            <a:r>
              <a:rPr lang="en-US" altLang="ko-KR" dirty="0"/>
              <a:t>, ext2</a:t>
            </a:r>
            <a:r>
              <a:rPr lang="ko-KR" altLang="en-US" dirty="0"/>
              <a:t>와 호환</a:t>
            </a:r>
            <a:r>
              <a:rPr lang="en-US" altLang="ko-KR" dirty="0"/>
              <a:t>, </a:t>
            </a:r>
            <a:r>
              <a:rPr lang="ko-KR" altLang="en-US" dirty="0" err="1"/>
              <a:t>저널링</a:t>
            </a:r>
            <a:r>
              <a:rPr lang="ko-KR" altLang="en-US" dirty="0"/>
              <a:t> 기능 도입</a:t>
            </a:r>
            <a:r>
              <a:rPr lang="en-US" altLang="ko-KR" dirty="0"/>
              <a:t>(</a:t>
            </a:r>
            <a:r>
              <a:rPr lang="ko-KR" altLang="en-US" dirty="0"/>
              <a:t>디스크에 기록되는 데이터의 복구 기능 강화</a:t>
            </a:r>
            <a:r>
              <a:rPr lang="en-US" altLang="ko-KR" dirty="0"/>
              <a:t>), </a:t>
            </a:r>
            <a:r>
              <a:rPr lang="ko-KR" altLang="en-US" dirty="0"/>
              <a:t>시스템 최대 크기 </a:t>
            </a:r>
            <a:r>
              <a:rPr lang="en-US" altLang="ko-KR" dirty="0"/>
              <a:t>2TB~32TB</a:t>
            </a:r>
          </a:p>
          <a:p>
            <a:pPr lvl="1"/>
            <a:r>
              <a:rPr lang="en-US" altLang="ko-KR" dirty="0"/>
              <a:t>ext4:</a:t>
            </a:r>
            <a:r>
              <a:rPr lang="ko-KR" altLang="en-US" dirty="0"/>
              <a:t> </a:t>
            </a:r>
            <a:r>
              <a:rPr lang="en-US" altLang="ko-KR" dirty="0"/>
              <a:t>2008</a:t>
            </a:r>
            <a:r>
              <a:rPr lang="ko-KR" altLang="en-US" dirty="0"/>
              <a:t>년 발표</a:t>
            </a:r>
            <a:r>
              <a:rPr lang="en-US" altLang="ko-KR" dirty="0"/>
              <a:t>, 1EB </a:t>
            </a:r>
            <a:r>
              <a:rPr lang="ko-KR" altLang="en-US" dirty="0"/>
              <a:t>이상의 볼륨과 </a:t>
            </a:r>
            <a:r>
              <a:rPr lang="en-US" altLang="ko-KR" dirty="0"/>
              <a:t>16TB </a:t>
            </a:r>
            <a:r>
              <a:rPr lang="ko-KR" altLang="en-US" dirty="0"/>
              <a:t>이상의 파일 지원</a:t>
            </a:r>
            <a:r>
              <a:rPr lang="en-US" altLang="ko-KR" dirty="0"/>
              <a:t>, ext2/ext3</a:t>
            </a:r>
            <a:r>
              <a:rPr lang="ko-KR" altLang="en-US" dirty="0"/>
              <a:t>와 호환</a:t>
            </a:r>
            <a:r>
              <a:rPr lang="en-US" altLang="ko-KR" dirty="0"/>
              <a:t>, </a:t>
            </a:r>
            <a:r>
              <a:rPr lang="ko-KR" altLang="en-US" dirty="0" err="1"/>
              <a:t>서브디렉터리</a:t>
            </a:r>
            <a:r>
              <a:rPr lang="ko-KR" altLang="en-US" dirty="0"/>
              <a:t> 최대 </a:t>
            </a:r>
            <a:r>
              <a:rPr lang="en-US" altLang="ko-KR" dirty="0"/>
              <a:t>64000</a:t>
            </a:r>
            <a:r>
              <a:rPr lang="ko-KR" altLang="en-US" dirty="0"/>
              <a:t>개까지 가능</a:t>
            </a:r>
            <a:endParaRPr lang="en-US" altLang="ko-KR" dirty="0"/>
          </a:p>
          <a:p>
            <a:pPr lvl="1"/>
            <a:r>
              <a:rPr lang="en-US" altLang="ko-KR" dirty="0"/>
              <a:t>XFS:</a:t>
            </a:r>
            <a:r>
              <a:rPr lang="ko-KR" altLang="en-US" dirty="0"/>
              <a:t> </a:t>
            </a:r>
            <a:r>
              <a:rPr lang="en-US" altLang="ko-KR" dirty="0"/>
              <a:t>1993</a:t>
            </a:r>
            <a:r>
              <a:rPr lang="ko-KR" altLang="en-US" dirty="0"/>
              <a:t>년 실리콘 그래픽스가 개발</a:t>
            </a:r>
            <a:r>
              <a:rPr lang="en-US" altLang="ko-KR" dirty="0"/>
              <a:t>, 2001</a:t>
            </a:r>
            <a:r>
              <a:rPr lang="ko-KR" altLang="en-US" dirty="0"/>
              <a:t>년 리눅스에 이식</a:t>
            </a:r>
            <a:r>
              <a:rPr lang="en-US" altLang="ko-KR" dirty="0"/>
              <a:t>, 64</a:t>
            </a:r>
            <a:r>
              <a:rPr lang="ko-KR" altLang="en-US" dirty="0"/>
              <a:t>비트 파일시스템으로 최대 </a:t>
            </a:r>
            <a:r>
              <a:rPr lang="en-US" altLang="ko-KR" dirty="0"/>
              <a:t>16EB</a:t>
            </a:r>
            <a:r>
              <a:rPr lang="ko-KR" altLang="en-US" dirty="0"/>
              <a:t>까지 지원</a:t>
            </a:r>
          </a:p>
        </p:txBody>
      </p:sp>
    </p:spTree>
    <p:extLst>
      <p:ext uri="{BB962C8B-B14F-4D97-AF65-F5344CB8AC3E}">
        <p14:creationId xmlns:p14="http://schemas.microsoft.com/office/powerpoint/2010/main" val="9319696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6D9008-2955-832E-4DA5-F4171109A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84" y="116632"/>
            <a:ext cx="11462271" cy="620463"/>
          </a:xfrm>
        </p:spPr>
        <p:txBody>
          <a:bodyPr/>
          <a:lstStyle/>
          <a:p>
            <a:r>
              <a:rPr lang="ko-KR" altLang="en-US" dirty="0"/>
              <a:t>디스크 사용량 확인하기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FF9BA9-B13C-1BFF-48A5-0047373F23D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13054" y="1196752"/>
            <a:ext cx="11161946" cy="4870272"/>
          </a:xfrm>
        </p:spPr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dirty="0"/>
              <a:t>파일 시스템의 디스크 사용량을 </a:t>
            </a:r>
            <a:r>
              <a:rPr lang="en-US" altLang="ko-KR" dirty="0"/>
              <a:t>MB </a:t>
            </a:r>
            <a:r>
              <a:rPr lang="ko-KR" altLang="en-US" dirty="0"/>
              <a:t>단위로 출력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-m</a:t>
            </a:r>
          </a:p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ext4 </a:t>
            </a:r>
            <a:r>
              <a:rPr lang="ko-KR" altLang="en-US" dirty="0"/>
              <a:t>파일 시스템의 디스크 사용량을 출력</a:t>
            </a:r>
            <a:r>
              <a:rPr lang="en-US" altLang="ko-KR" dirty="0"/>
              <a:t>: </a:t>
            </a:r>
            <a:r>
              <a:rPr lang="en-US" altLang="ko-KR" dirty="0" err="1"/>
              <a:t>df</a:t>
            </a:r>
            <a:r>
              <a:rPr lang="en-US" altLang="ko-KR" dirty="0"/>
              <a:t> -t ext4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dirty="0"/>
              <a:t>전체 파일 시스템의 디스크 사용량을 출력</a:t>
            </a:r>
            <a:r>
              <a:rPr lang="en-US" altLang="ko-KR" dirty="0"/>
              <a:t>: du -a</a:t>
            </a:r>
          </a:p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/</a:t>
            </a:r>
            <a:r>
              <a:rPr lang="en-US" altLang="ko-KR" dirty="0" err="1"/>
              <a:t>usr</a:t>
            </a:r>
            <a:r>
              <a:rPr lang="en-US" altLang="ko-KR" dirty="0"/>
              <a:t> </a:t>
            </a:r>
            <a:r>
              <a:rPr lang="ko-KR" altLang="en-US" dirty="0"/>
              <a:t>디렉터리가 사용하고 있는 디스크 사용량을 출력</a:t>
            </a:r>
            <a:r>
              <a:rPr lang="en-US" altLang="ko-KR" dirty="0"/>
              <a:t>: </a:t>
            </a:r>
            <a:r>
              <a:rPr lang="en-US" altLang="ko-KR" dirty="0" err="1"/>
              <a:t>sudo</a:t>
            </a:r>
            <a:r>
              <a:rPr lang="en-US" altLang="ko-KR" dirty="0"/>
              <a:t> du -</a:t>
            </a:r>
            <a:r>
              <a:rPr lang="en-US" altLang="ko-KR" dirty="0" err="1"/>
              <a:t>sh</a:t>
            </a:r>
            <a:r>
              <a:rPr lang="en-US" altLang="ko-KR" dirty="0"/>
              <a:t> /</a:t>
            </a:r>
            <a:r>
              <a:rPr lang="en-US" altLang="ko-KR" dirty="0" err="1"/>
              <a:t>usr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82250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88FF71-AFBC-6162-33DB-071521202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디스크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C2FAC9-CFAE-6B13-B96D-8848DAF9634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파일 시스템 검사하기</a:t>
            </a:r>
            <a:r>
              <a:rPr lang="en-US" altLang="ko-KR" dirty="0"/>
              <a:t>: </a:t>
            </a:r>
            <a:r>
              <a:rPr lang="en-US" altLang="ko-KR" dirty="0" err="1"/>
              <a:t>fsck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파일 시스템 종류별로 </a:t>
            </a:r>
            <a:r>
              <a:rPr lang="en-US" altLang="ko-KR" dirty="0"/>
              <a:t>fsck.ext2, fsck.ext3, fsck.ext4 </a:t>
            </a:r>
            <a:r>
              <a:rPr lang="ko-KR" altLang="en-US" dirty="0"/>
              <a:t>명령도 제공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82CEDF-0324-69EB-A30D-339806121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43" y="1628800"/>
            <a:ext cx="10757366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266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FF259A-FBC0-873D-69CA-E4A6BACE2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디스크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B1990F-900E-BF30-F532-1F8CB2EA678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일반적인 파일 시스템 검사</a:t>
            </a:r>
            <a:r>
              <a:rPr lang="en-US" altLang="ko-KR" dirty="0"/>
              <a:t>: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fsck</a:t>
            </a:r>
            <a:r>
              <a:rPr lang="en-US" altLang="ko-KR" dirty="0"/>
              <a:t> /dev/sdd1</a:t>
            </a:r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6308F79-BF26-325F-6B6E-0A305545A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1700808"/>
            <a:ext cx="7699633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971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BC4635-2D7B-953F-7DAB-BB00BCAEE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디스크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22B322-E9E3-276E-DBAE-4BD15CB5775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파일 시스템 강제 검사</a:t>
            </a:r>
            <a:r>
              <a:rPr lang="en-US" altLang="ko-KR" dirty="0"/>
              <a:t>: 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fsck</a:t>
            </a:r>
            <a:r>
              <a:rPr lang="en-US" altLang="ko-KR" dirty="0"/>
              <a:t> -f /dev/sdd1</a:t>
            </a:r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9206E52-B3D5-AA9D-FFBB-4364979FB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700808"/>
            <a:ext cx="9455354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019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5638A-FAAB-A720-3226-46E0BD5C3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디스크 관리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CA2A45DA-7EEE-903E-3908-04B3285A08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11161945" cy="5518344"/>
          </a:xfrm>
        </p:spPr>
        <p:txBody>
          <a:bodyPr/>
          <a:lstStyle/>
          <a:p>
            <a:pPr lvl="1"/>
            <a:r>
              <a:rPr lang="ko-KR" altLang="en-US" dirty="0"/>
              <a:t>파일 시스템 종류를 지정한 검사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D1D2DEC-90D3-1D12-83EB-0D68B201C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7" y="1700808"/>
            <a:ext cx="9363985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249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519431-3B13-98A7-1412-42C0AB0E5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디스크 관리</a:t>
            </a:r>
          </a:p>
        </p:txBody>
      </p:sp>
      <p:sp>
        <p:nvSpPr>
          <p:cNvPr id="26" name="내용 개체 틀 25">
            <a:extLst>
              <a:ext uri="{FF2B5EF4-FFF2-40B4-BE49-F238E27FC236}">
                <a16:creationId xmlns:a16="http://schemas.microsoft.com/office/drawing/2014/main" id="{BB0B76D9-72C9-EBAB-4EE9-6274CBC51C8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파일 시스템 검사하기</a:t>
            </a:r>
            <a:r>
              <a:rPr lang="en-US" altLang="ko-KR" dirty="0"/>
              <a:t>: e2fsck</a:t>
            </a:r>
            <a:endParaRPr lang="ko-KR" altLang="en-US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BCCF03F0-8DBF-5FD5-83C8-0FD2982F5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696012"/>
            <a:ext cx="10716176" cy="396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696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870F35-1E03-A2AA-C16B-658DC32BA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디스크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87FDCA-F2EB-2BBB-AFCE-4C06B9FE68E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일반적인 파일 시스템 검사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5F68DB5-59B8-BB9F-509F-094ABDAE8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844824"/>
            <a:ext cx="8469249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845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8535CE-56B8-58EC-D8AD-FD72B8CF7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디스크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81EAFA-E78B-53A1-E8D3-7B31C327C42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파일 시스템 강제 검사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618F7D5-9203-EF6F-7C57-B9A722AB1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1628800"/>
            <a:ext cx="7158617" cy="266429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AECCE41-570C-C8E8-07CB-16CD885A7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4166956"/>
            <a:ext cx="9233266" cy="99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3690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636CC6-9D93-261D-24AB-80B2D5CF3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디스크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32B0FC-6F28-77C5-8CF3-8DE85C9C8E7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배드</a:t>
            </a:r>
            <a:r>
              <a:rPr lang="ko-KR" altLang="en-US" dirty="0"/>
              <a:t> 블록 검사하기</a:t>
            </a:r>
            <a:r>
              <a:rPr lang="en-US" altLang="ko-KR" dirty="0"/>
              <a:t>: </a:t>
            </a:r>
            <a:r>
              <a:rPr lang="en-US" altLang="ko-KR" dirty="0" err="1"/>
              <a:t>badblocks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19EE3D-9184-D873-D1FD-F83B42859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017" y="1844824"/>
            <a:ext cx="10739966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619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6D9008-2955-832E-4DA5-F4171109A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디스크 관리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5683195F-5754-9142-F867-63044EAC5C0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 err="1"/>
              <a:t>배드</a:t>
            </a:r>
            <a:r>
              <a:rPr lang="ko-KR" altLang="en-US" dirty="0"/>
              <a:t> 블록 검색하기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660444C-0406-F4EE-70D9-44D656BD3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772816"/>
            <a:ext cx="8290576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36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184863-4E66-C377-F58D-F34DD709D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프로세스의 개념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1B5DE4-10FB-4323-63E3-90FE6020F7D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리눅스에서 지원하는 다양한 파일 시스템</a:t>
            </a:r>
            <a:endParaRPr lang="en-US" altLang="ko-KR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2A3D4E74-45B8-A189-2779-0FAADF7239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5"/>
          <a:stretch/>
        </p:blipFill>
        <p:spPr>
          <a:xfrm>
            <a:off x="839416" y="1710736"/>
            <a:ext cx="8293919" cy="486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448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91E314-5FD1-9888-9283-8B6391CB3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디스크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C9A422-91E6-4404-B033-BB656003583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검색 결과를 파일로 저장하기</a:t>
            </a:r>
            <a:r>
              <a:rPr lang="en-US" altLang="ko-KR" dirty="0"/>
              <a:t>: -o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8E32DFF-3D30-923C-F6B6-788A9AC3E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700808"/>
            <a:ext cx="9721083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6459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87F772-7EA5-D56E-4552-33CB35BDF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디스크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A33C2-B1E1-05AF-BE8C-E73EB55C86E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백업 슈퍼블록을 이용하여 파일 시스템 복구하기</a:t>
            </a:r>
            <a:endParaRPr lang="en-US" altLang="ko-KR" dirty="0"/>
          </a:p>
          <a:p>
            <a:pPr lvl="1"/>
            <a:r>
              <a:rPr lang="ko-KR" altLang="en-US" dirty="0"/>
              <a:t>백업 슈퍼블록의 위치 파악하기</a:t>
            </a:r>
            <a:r>
              <a:rPr lang="en-US" altLang="ko-KR" dirty="0"/>
              <a:t>: dumpe2fs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666E6F-77CB-81D4-8D37-00961D7AF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016" y="1671078"/>
            <a:ext cx="4032448" cy="20776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23F382E-A5C0-2F38-8FD5-5349F6160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3838179"/>
            <a:ext cx="9525194" cy="207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920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FE4BFF-1C2E-0166-EC64-1D69FBBFB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디스크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E19CFA-529F-6A0B-7E58-DEE1E67D310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파일 시스템의 블록 복사 명령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C35CAA-263F-80DD-47D0-FBD1996E0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700808"/>
            <a:ext cx="10634678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8199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AB181E-B5F2-E7A7-EE69-2B1D09F9D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디스크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3395D4-F1A9-7384-510C-C00972F63A0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 파일 시스템 복구하기</a:t>
            </a:r>
            <a:endParaRPr lang="en-US" altLang="ko-KR" dirty="0"/>
          </a:p>
          <a:p>
            <a:pPr marL="723900" lvl="1" indent="-457200">
              <a:buFont typeface="+mj-ea"/>
              <a:buAutoNum type="circleNumDbPlain"/>
            </a:pPr>
            <a:r>
              <a:rPr lang="ko-KR" altLang="en-US" dirty="0"/>
              <a:t>파일 시스템의 기본 슈퍼블록을 </a:t>
            </a:r>
            <a:r>
              <a:rPr lang="en-US" altLang="ko-KR" dirty="0"/>
              <a:t>dd </a:t>
            </a:r>
            <a:r>
              <a:rPr lang="ko-KR" altLang="en-US" dirty="0"/>
              <a:t>명령으로 삭제</a:t>
            </a:r>
            <a:r>
              <a:rPr lang="en-US" altLang="ko-KR" dirty="0"/>
              <a:t>: </a:t>
            </a:r>
            <a:r>
              <a:rPr lang="ko-KR" altLang="en-US" dirty="0"/>
              <a:t>파일 시스템의 앞부분 </a:t>
            </a:r>
            <a:r>
              <a:rPr lang="en-US" altLang="ko-KR" dirty="0"/>
              <a:t>20</a:t>
            </a:r>
            <a:r>
              <a:rPr lang="ko-KR" altLang="en-US" dirty="0"/>
              <a:t>블록을 </a:t>
            </a:r>
            <a:r>
              <a:rPr lang="en-US" altLang="ko-KR" dirty="0"/>
              <a:t>0 </a:t>
            </a:r>
            <a:r>
              <a:rPr lang="ko-KR" altLang="en-US" dirty="0"/>
              <a:t>값으로 채우기</a:t>
            </a:r>
            <a:endParaRPr lang="en-US" altLang="ko-KR" dirty="0"/>
          </a:p>
          <a:p>
            <a:pPr marL="723900" lvl="1" indent="-457200">
              <a:buFont typeface="+mj-ea"/>
              <a:buAutoNum type="circleNumDbPlain"/>
            </a:pPr>
            <a:endParaRPr lang="en-US" altLang="ko-KR" dirty="0"/>
          </a:p>
          <a:p>
            <a:pPr marL="723900" lvl="1" indent="-457200">
              <a:buFont typeface="+mj-ea"/>
              <a:buAutoNum type="circleNumDbPlain"/>
            </a:pPr>
            <a:endParaRPr lang="en-US" altLang="ko-KR" dirty="0"/>
          </a:p>
          <a:p>
            <a:pPr marL="723900" lvl="1" indent="-457200">
              <a:buFont typeface="+mj-ea"/>
              <a:buAutoNum type="circleNumDbPlain"/>
            </a:pPr>
            <a:endParaRPr lang="en-US" altLang="ko-KR" dirty="0"/>
          </a:p>
          <a:p>
            <a:pPr marL="723900" lvl="1" indent="-457200">
              <a:buFont typeface="+mj-ea"/>
              <a:buAutoNum type="circleNumDbPlain"/>
            </a:pPr>
            <a:r>
              <a:rPr lang="en-US" altLang="ko-KR" dirty="0"/>
              <a:t>/dev/sdd1 </a:t>
            </a:r>
            <a:r>
              <a:rPr lang="ko-KR" altLang="en-US" dirty="0"/>
              <a:t>파일 시스템을 </a:t>
            </a:r>
            <a:r>
              <a:rPr lang="ko-KR" altLang="en-US" dirty="0" err="1"/>
              <a:t>마운트하면</a:t>
            </a:r>
            <a:r>
              <a:rPr lang="ko-KR" altLang="en-US" dirty="0"/>
              <a:t> 오류 메시지가 출력</a:t>
            </a:r>
            <a:endParaRPr lang="en-US" altLang="ko-KR" dirty="0"/>
          </a:p>
          <a:p>
            <a:pPr marL="723900" lvl="1" indent="-457200">
              <a:buFont typeface="+mj-ea"/>
              <a:buAutoNum type="circleNumDbPlain"/>
            </a:pPr>
            <a:endParaRPr lang="en-US" altLang="ko-KR" dirty="0"/>
          </a:p>
          <a:p>
            <a:pPr marL="723900" lvl="1" indent="-457200">
              <a:buFont typeface="+mj-ea"/>
              <a:buAutoNum type="circleNumDbPlain"/>
            </a:pPr>
            <a:endParaRPr lang="en-US" altLang="ko-KR" dirty="0"/>
          </a:p>
          <a:p>
            <a:pPr marL="723900" lvl="1" indent="-457200">
              <a:buFont typeface="+mj-ea"/>
              <a:buAutoNum type="circleNumDbPlain"/>
            </a:pPr>
            <a:endParaRPr lang="en-US" altLang="ko-KR" dirty="0"/>
          </a:p>
          <a:p>
            <a:pPr marL="723900" lvl="1" indent="-457200">
              <a:buFont typeface="+mj-ea"/>
              <a:buAutoNum type="circleNumDbPlain"/>
            </a:pPr>
            <a:r>
              <a:rPr lang="en-US" altLang="ko-KR" dirty="0"/>
              <a:t>dumpe2fs</a:t>
            </a:r>
            <a:r>
              <a:rPr lang="ko-KR" altLang="en-US" dirty="0"/>
              <a:t>로 확인한 백업 슈퍼블록을 이용하여 </a:t>
            </a:r>
            <a:r>
              <a:rPr lang="en-US" altLang="ko-KR" dirty="0"/>
              <a:t>/dev/sdd1 </a:t>
            </a:r>
            <a:r>
              <a:rPr lang="ko-KR" altLang="en-US" dirty="0"/>
              <a:t>파일 시스템을 복구</a:t>
            </a:r>
            <a:endParaRPr lang="en-US" altLang="ko-KR" dirty="0"/>
          </a:p>
          <a:p>
            <a:pPr marL="447675" lvl="2" indent="0">
              <a:buNone/>
            </a:pPr>
            <a:r>
              <a:rPr lang="en-US" altLang="ko-KR" dirty="0"/>
              <a:t>- </a:t>
            </a:r>
            <a:r>
              <a:rPr lang="es-ES" altLang="ko-KR" dirty="0"/>
              <a:t>sudo e2fsck -b 32768 -y /dev/sdd1</a:t>
            </a:r>
            <a:endParaRPr lang="en-US" altLang="ko-KR" dirty="0"/>
          </a:p>
          <a:p>
            <a:pPr marL="723900" lvl="1" indent="-457200">
              <a:buFont typeface="+mj-ea"/>
              <a:buAutoNum type="circleNumDbPlain"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9C4B55-97B4-4A34-0E21-F2B9E490E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40" y="2132856"/>
            <a:ext cx="7149366" cy="14401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577DF39-3029-2F24-3EFE-AF5E15852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640" y="4257410"/>
            <a:ext cx="8871744" cy="111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59883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9714E2-71B5-93AA-295B-197E4C1F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디스크 관리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CAC0D8-87A6-EF4F-49B9-75455E67A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052736"/>
            <a:ext cx="5904656" cy="554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176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1514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C54FB1-4C4B-6D58-0D81-D90B88DA7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프로세스의 개념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D626F8-C93D-CFE2-BCF9-6471C062EBB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특수 용도의 가상 파일 시스템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16EC79A-385F-3CF4-5954-7F6CBEB420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2"/>
          <a:stretch/>
        </p:blipFill>
        <p:spPr>
          <a:xfrm>
            <a:off x="839416" y="1700808"/>
            <a:ext cx="10225136" cy="459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7349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10143</TotalTime>
  <Words>1998</Words>
  <Application>Microsoft Office PowerPoint</Application>
  <PresentationFormat>와이드스크린</PresentationFormat>
  <Paragraphs>349</Paragraphs>
  <Slides>85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85</vt:i4>
      </vt:variant>
    </vt:vector>
  </HeadingPairs>
  <TitlesOfParts>
    <vt:vector size="92" baseType="lpstr">
      <vt:lpstr>Arial</vt:lpstr>
      <vt:lpstr>HY견고딕</vt:lpstr>
      <vt:lpstr>Wingdings</vt:lpstr>
      <vt:lpstr>Tahoma</vt:lpstr>
      <vt:lpstr>Verdana</vt:lpstr>
      <vt:lpstr>맑은 고딕</vt:lpstr>
      <vt:lpstr>1_Office 테마</vt:lpstr>
      <vt:lpstr>PowerPoint 프레젠테이션</vt:lpstr>
      <vt:lpstr>PowerPoint 프레젠테이션</vt:lpstr>
      <vt:lpstr>PowerPoint 프레젠테이션</vt:lpstr>
      <vt:lpstr>00 개요</vt:lpstr>
      <vt:lpstr>00. 개요</vt:lpstr>
      <vt:lpstr>01 리눅스 파일 시스템 종류 </vt:lpstr>
      <vt:lpstr>01. 리눅스 파일 시스템 종류</vt:lpstr>
      <vt:lpstr>01. 프로세스의 개념</vt:lpstr>
      <vt:lpstr>01. 프로세스의 개념</vt:lpstr>
      <vt:lpstr>01. 프로세스의 개념</vt:lpstr>
      <vt:lpstr>02 리눅스 파일 시스템 구조</vt:lpstr>
      <vt:lpstr>02. 리눅스 파일 시스템 구조</vt:lpstr>
      <vt:lpstr>02. 리눅스 파일 시스템 구조</vt:lpstr>
      <vt:lpstr>02. 리눅스 파일 시스템 구조</vt:lpstr>
      <vt:lpstr>02. 리눅스 파일 시스템 구조</vt:lpstr>
      <vt:lpstr>02. 리눅스 파일 시스템 구조</vt:lpstr>
      <vt:lpstr>02. 리눅스 파일 시스템 구조</vt:lpstr>
      <vt:lpstr>03 파일 시스템 마운트</vt:lpstr>
      <vt:lpstr>03. 파일 시스템 마운트</vt:lpstr>
      <vt:lpstr>03. 파일 시스템 마운트</vt:lpstr>
      <vt:lpstr>03. 파일 시스템 마운트</vt:lpstr>
      <vt:lpstr>03. 파일 시스템 마운트</vt:lpstr>
      <vt:lpstr>03. 파일 시스템 마운트</vt:lpstr>
      <vt:lpstr>03. 파일 시스템 마운트</vt:lpstr>
      <vt:lpstr>03. 파일 시스템 마운트</vt:lpstr>
      <vt:lpstr>03. 파일 시스템 마운트</vt:lpstr>
      <vt:lpstr>03. 파일 시스템 마운트</vt:lpstr>
      <vt:lpstr>03. 파일 시스템 마운트</vt:lpstr>
      <vt:lpstr>리눅스용 USB 메모리 연결하기</vt:lpstr>
      <vt:lpstr>리눅스용 USB 메모리 연결하기</vt:lpstr>
      <vt:lpstr>리눅스용 USB 메모리 연결하기</vt:lpstr>
      <vt:lpstr>리눅스용 USB 메모리 연결하기</vt:lpstr>
      <vt:lpstr>리눅스용 USB 메모리 연결하기</vt:lpstr>
      <vt:lpstr>03. 파일 시스템 마운트</vt:lpstr>
      <vt:lpstr>윈도용 USB 메모리 연결하기</vt:lpstr>
      <vt:lpstr>윈도용 USB 메모리 연결하기</vt:lpstr>
      <vt:lpstr>CD-ROM/DVD 연결하기</vt:lpstr>
      <vt:lpstr>04 디스크 추가 설치</vt:lpstr>
      <vt:lpstr>04. 디스크 추가 설치</vt:lpstr>
      <vt:lpstr>04. 디스크 추가 설치</vt:lpstr>
      <vt:lpstr>가상머신에 디스크 추가 장착하기</vt:lpstr>
      <vt:lpstr>가상머신에 디스크 추가 장착하기</vt:lpstr>
      <vt:lpstr>가상머신에 디스크 추가 장착하기</vt:lpstr>
      <vt:lpstr>04. 디스크 추가 설치</vt:lpstr>
      <vt:lpstr>04. 디스크 추가 설치</vt:lpstr>
      <vt:lpstr>04. 디스크 추가 설치</vt:lpstr>
      <vt:lpstr>04. 디스크 추가 설치</vt:lpstr>
      <vt:lpstr>디스크 파티션 나누기</vt:lpstr>
      <vt:lpstr>04. 디스크 추가 설치</vt:lpstr>
      <vt:lpstr>04. 디스크 추가 설치</vt:lpstr>
      <vt:lpstr>mkfs 명령으로 파일 시스템 생성하기</vt:lpstr>
      <vt:lpstr>mke2fs 명령으로 파일 시스템 생성하기</vt:lpstr>
      <vt:lpstr>04. 디스크 추가 설치</vt:lpstr>
      <vt:lpstr>04. 디스크 추가 설치</vt:lpstr>
      <vt:lpstr>mke2fs 명령으로 파일 시스템 생성하기</vt:lpstr>
      <vt:lpstr>파일 시스템 마운트, 언마운트하기</vt:lpstr>
      <vt:lpstr>04. 디스크 추가 설치</vt:lpstr>
      <vt:lpstr>04. 디스크 추가 설치</vt:lpstr>
      <vt:lpstr>04. 디스크 추가 설치</vt:lpstr>
      <vt:lpstr>04. 디스크 추가 설치</vt:lpstr>
      <vt:lpstr>LVM 생성하기</vt:lpstr>
      <vt:lpstr>05 디스크 관리</vt:lpstr>
      <vt:lpstr>05. 디스크 관리</vt:lpstr>
      <vt:lpstr>05. 디스크 관리</vt:lpstr>
      <vt:lpstr>05. 디스크 관리</vt:lpstr>
      <vt:lpstr>05. 디스크 관리</vt:lpstr>
      <vt:lpstr>05. 디스크 관리</vt:lpstr>
      <vt:lpstr>05. 디스크 관리</vt:lpstr>
      <vt:lpstr>05. 디스크 관리</vt:lpstr>
      <vt:lpstr>디스크 사용량 확인하기</vt:lpstr>
      <vt:lpstr>05. 디스크 관리</vt:lpstr>
      <vt:lpstr>05. 디스크 관리</vt:lpstr>
      <vt:lpstr>05. 디스크 관리</vt:lpstr>
      <vt:lpstr>05. 디스크 관리</vt:lpstr>
      <vt:lpstr>05. 디스크 관리</vt:lpstr>
      <vt:lpstr>05. 디스크 관리</vt:lpstr>
      <vt:lpstr>05. 디스크 관리</vt:lpstr>
      <vt:lpstr>05. 디스크 관리</vt:lpstr>
      <vt:lpstr>05. 디스크 관리</vt:lpstr>
      <vt:lpstr>05. 디스크 관리</vt:lpstr>
      <vt:lpstr>05. 디스크 관리</vt:lpstr>
      <vt:lpstr>05. 디스크 관리</vt:lpstr>
      <vt:lpstr>05. 디스크 관리</vt:lpstr>
      <vt:lpstr>05. 디스크 관리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FullName</cp:lastModifiedBy>
  <cp:revision>420</cp:revision>
  <dcterms:created xsi:type="dcterms:W3CDTF">2006-10-05T04:04:58Z</dcterms:created>
  <dcterms:modified xsi:type="dcterms:W3CDTF">2024-01-13T03:24:46Z</dcterms:modified>
</cp:coreProperties>
</file>